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41"/>
  </p:notesMasterIdLst>
  <p:sldIdLst>
    <p:sldId id="256" r:id="rId2"/>
    <p:sldId id="261" r:id="rId3"/>
    <p:sldId id="262" r:id="rId4"/>
    <p:sldId id="263" r:id="rId5"/>
    <p:sldId id="287" r:id="rId6"/>
    <p:sldId id="304" r:id="rId7"/>
    <p:sldId id="306" r:id="rId8"/>
    <p:sldId id="264" r:id="rId9"/>
    <p:sldId id="265" r:id="rId10"/>
    <p:sldId id="266" r:id="rId11"/>
    <p:sldId id="268" r:id="rId12"/>
    <p:sldId id="270" r:id="rId13"/>
    <p:sldId id="297" r:id="rId14"/>
    <p:sldId id="277" r:id="rId15"/>
    <p:sldId id="276" r:id="rId16"/>
    <p:sldId id="275" r:id="rId17"/>
    <p:sldId id="257" r:id="rId18"/>
    <p:sldId id="258" r:id="rId19"/>
    <p:sldId id="279" r:id="rId20"/>
    <p:sldId id="280" r:id="rId21"/>
    <p:sldId id="259" r:id="rId22"/>
    <p:sldId id="314" r:id="rId23"/>
    <p:sldId id="291" r:id="rId24"/>
    <p:sldId id="292" r:id="rId25"/>
    <p:sldId id="293" r:id="rId26"/>
    <p:sldId id="298" r:id="rId27"/>
    <p:sldId id="300" r:id="rId28"/>
    <p:sldId id="301" r:id="rId29"/>
    <p:sldId id="303" r:id="rId30"/>
    <p:sldId id="290" r:id="rId31"/>
    <p:sldId id="307" r:id="rId32"/>
    <p:sldId id="313" r:id="rId33"/>
    <p:sldId id="288" r:id="rId34"/>
    <p:sldId id="309" r:id="rId35"/>
    <p:sldId id="310" r:id="rId36"/>
    <p:sldId id="315" r:id="rId37"/>
    <p:sldId id="316" r:id="rId38"/>
    <p:sldId id="318" r:id="rId39"/>
    <p:sldId id="31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5B9BD5"/>
    <a:srgbClr val="FFC000"/>
    <a:srgbClr val="A5A5A5"/>
    <a:srgbClr val="ED7D31"/>
    <a:srgbClr val="FFF4E6"/>
    <a:srgbClr val="D1CBB9"/>
    <a:srgbClr val="C5C0AD"/>
    <a:srgbClr val="FFFAEC"/>
    <a:srgbClr val="52E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226" autoAdjust="0"/>
  </p:normalViewPr>
  <p:slideViewPr>
    <p:cSldViewPr snapToGrid="0">
      <p:cViewPr varScale="1">
        <p:scale>
          <a:sx n="82" d="100"/>
          <a:sy n="82" d="100"/>
        </p:scale>
        <p:origin x="672" y="58"/>
      </p:cViewPr>
      <p:guideLst/>
    </p:cSldViewPr>
  </p:slideViewPr>
  <p:outlineViewPr>
    <p:cViewPr>
      <p:scale>
        <a:sx n="33" d="100"/>
        <a:sy n="33" d="100"/>
      </p:scale>
      <p:origin x="0" y="-313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3611CB-177A-426F-AA56-B57C7B04E78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EDFB826-2C5E-405C-B598-09C9628095EF}">
      <dgm:prSet/>
      <dgm:spPr/>
      <dgm:t>
        <a:bodyPr/>
        <a:lstStyle/>
        <a:p>
          <a:r>
            <a:rPr lang="tr-TR" b="0" i="0" dirty="0"/>
            <a:t>Mobil uygulamanın sitesinin </a:t>
          </a:r>
          <a:r>
            <a:rPr lang="tr-TR" b="0" i="0"/>
            <a:t>arayüzünün aynı </a:t>
          </a:r>
          <a:r>
            <a:rPr lang="tr-TR" b="0" i="0" dirty="0"/>
            <a:t>olması</a:t>
          </a:r>
          <a:endParaRPr lang="en-US" dirty="0"/>
        </a:p>
      </dgm:t>
    </dgm:pt>
    <dgm:pt modelId="{027DCEAE-A1DD-4338-9521-9C3E25E4B4C1}" type="parTrans" cxnId="{EAE35B9C-07E3-4EAF-A22C-B94CE6804713}">
      <dgm:prSet/>
      <dgm:spPr/>
      <dgm:t>
        <a:bodyPr/>
        <a:lstStyle/>
        <a:p>
          <a:endParaRPr lang="en-US"/>
        </a:p>
      </dgm:t>
    </dgm:pt>
    <dgm:pt modelId="{1D870335-F8A6-4594-9698-2607FCAF984F}" type="sibTrans" cxnId="{EAE35B9C-07E3-4EAF-A22C-B94CE6804713}">
      <dgm:prSet/>
      <dgm:spPr/>
      <dgm:t>
        <a:bodyPr/>
        <a:lstStyle/>
        <a:p>
          <a:endParaRPr lang="en-US"/>
        </a:p>
      </dgm:t>
    </dgm:pt>
    <dgm:pt modelId="{2817BC2F-AD78-46C0-A68F-269C30F16F3A}">
      <dgm:prSet/>
      <dgm:spPr/>
      <dgm:t>
        <a:bodyPr/>
        <a:lstStyle/>
        <a:p>
          <a:r>
            <a:rPr lang="tr-TR" b="0" i="0"/>
            <a:t>Uygulamaya ilk girişte ‘’Bizi puanlamak ister misin?’’ yönergesi çıkması</a:t>
          </a:r>
          <a:endParaRPr lang="en-US"/>
        </a:p>
      </dgm:t>
    </dgm:pt>
    <dgm:pt modelId="{B5F38047-3E54-45AA-94B0-7C6AF1D65DB5}" type="parTrans" cxnId="{3A9DF1CC-2619-43AF-B3C9-EC9A2C971F87}">
      <dgm:prSet/>
      <dgm:spPr/>
      <dgm:t>
        <a:bodyPr/>
        <a:lstStyle/>
        <a:p>
          <a:endParaRPr lang="en-US"/>
        </a:p>
      </dgm:t>
    </dgm:pt>
    <dgm:pt modelId="{1F3CEF71-A95D-4A88-9D91-EE51B8889DCB}" type="sibTrans" cxnId="{3A9DF1CC-2619-43AF-B3C9-EC9A2C971F87}">
      <dgm:prSet/>
      <dgm:spPr/>
      <dgm:t>
        <a:bodyPr/>
        <a:lstStyle/>
        <a:p>
          <a:endParaRPr lang="en-US"/>
        </a:p>
      </dgm:t>
    </dgm:pt>
    <dgm:pt modelId="{3E85DAC2-4AE6-406D-9223-EC9CF171590A}">
      <dgm:prSet/>
      <dgm:spPr/>
      <dgm:t>
        <a:bodyPr/>
        <a:lstStyle/>
        <a:p>
          <a:r>
            <a:rPr lang="tr-TR"/>
            <a:t>Uygulama geçişlerinin ç</a:t>
          </a:r>
          <a:r>
            <a:rPr lang="tr-TR" b="0" i="0"/>
            <a:t>ok yavaş yüklenmesi ve güncellenmesi</a:t>
          </a:r>
          <a:endParaRPr lang="en-US"/>
        </a:p>
      </dgm:t>
    </dgm:pt>
    <dgm:pt modelId="{7C693DAD-10B6-40A4-A38D-5A8EB0B2713A}" type="parTrans" cxnId="{77483ED0-C387-4005-A3AC-03BC39E24148}">
      <dgm:prSet/>
      <dgm:spPr/>
      <dgm:t>
        <a:bodyPr/>
        <a:lstStyle/>
        <a:p>
          <a:endParaRPr lang="en-US"/>
        </a:p>
      </dgm:t>
    </dgm:pt>
    <dgm:pt modelId="{78E5AA50-18D0-4C8F-B3B7-D4FE58773A94}" type="sibTrans" cxnId="{77483ED0-C387-4005-A3AC-03BC39E24148}">
      <dgm:prSet/>
      <dgm:spPr/>
      <dgm:t>
        <a:bodyPr/>
        <a:lstStyle/>
        <a:p>
          <a:endParaRPr lang="en-US"/>
        </a:p>
      </dgm:t>
    </dgm:pt>
    <dgm:pt modelId="{2447ACF1-BA0B-4A3F-BACF-A4AD41A7FAB4}">
      <dgm:prSet/>
      <dgm:spPr/>
      <dgm:t>
        <a:bodyPr/>
        <a:lstStyle/>
        <a:p>
          <a:r>
            <a:rPr lang="tr-TR" b="0" i="0"/>
            <a:t>Henüz oyuncu ile buluşmadan partner yetenek ve kişilik için puan verilmesi (tanıdık torpili geçilebilir)</a:t>
          </a:r>
          <a:endParaRPr lang="en-US"/>
        </a:p>
      </dgm:t>
    </dgm:pt>
    <dgm:pt modelId="{2E1FAB4C-F718-4DE9-AB03-83B42B5955F7}" type="parTrans" cxnId="{E78210CE-7356-41F1-8F3E-4033BB220056}">
      <dgm:prSet/>
      <dgm:spPr/>
      <dgm:t>
        <a:bodyPr/>
        <a:lstStyle/>
        <a:p>
          <a:endParaRPr lang="en-US"/>
        </a:p>
      </dgm:t>
    </dgm:pt>
    <dgm:pt modelId="{5276D270-7EEC-4954-876E-ECB816BE9D17}" type="sibTrans" cxnId="{E78210CE-7356-41F1-8F3E-4033BB220056}">
      <dgm:prSet/>
      <dgm:spPr/>
      <dgm:t>
        <a:bodyPr/>
        <a:lstStyle/>
        <a:p>
          <a:endParaRPr lang="en-US"/>
        </a:p>
      </dgm:t>
    </dgm:pt>
    <dgm:pt modelId="{81C54CD8-DD5F-40B2-89F4-ECF0FB42AAC9}">
      <dgm:prSet/>
      <dgm:spPr/>
      <dgm:t>
        <a:bodyPr/>
        <a:lstStyle/>
        <a:p>
          <a:r>
            <a:rPr lang="tr-TR" b="0" i="0"/>
            <a:t>Puanlama kaydedilmemiş olsa da değiştirilememesi</a:t>
          </a:r>
          <a:endParaRPr lang="en-US"/>
        </a:p>
      </dgm:t>
    </dgm:pt>
    <dgm:pt modelId="{DE903B77-456D-46A2-A25C-BAE7ABD28A5C}" type="parTrans" cxnId="{2A3CFC8E-DEA6-40A8-9F21-7BEABC69E19A}">
      <dgm:prSet/>
      <dgm:spPr/>
      <dgm:t>
        <a:bodyPr/>
        <a:lstStyle/>
        <a:p>
          <a:endParaRPr lang="en-US"/>
        </a:p>
      </dgm:t>
    </dgm:pt>
    <dgm:pt modelId="{23F689EC-F639-48BE-95A9-BF4B27937728}" type="sibTrans" cxnId="{2A3CFC8E-DEA6-40A8-9F21-7BEABC69E19A}">
      <dgm:prSet/>
      <dgm:spPr/>
      <dgm:t>
        <a:bodyPr/>
        <a:lstStyle/>
        <a:p>
          <a:endParaRPr lang="en-US"/>
        </a:p>
      </dgm:t>
    </dgm:pt>
    <dgm:pt modelId="{622F8C2A-1E76-4C8C-9EF9-C763ED345886}">
      <dgm:prSet/>
      <dgm:spPr/>
      <dgm:t>
        <a:bodyPr/>
        <a:lstStyle/>
        <a:p>
          <a:r>
            <a:rPr lang="tr-TR" b="0" i="0"/>
            <a:t>Kullanıcı telefon numaralarının çok kolay ulaşılması</a:t>
          </a:r>
          <a:endParaRPr lang="en-US"/>
        </a:p>
      </dgm:t>
    </dgm:pt>
    <dgm:pt modelId="{1AE4AC73-9F19-4EC0-910F-FFA16F8A093E}" type="parTrans" cxnId="{CB4AABE9-23A2-4F0A-B0BB-C26945AA165B}">
      <dgm:prSet/>
      <dgm:spPr/>
      <dgm:t>
        <a:bodyPr/>
        <a:lstStyle/>
        <a:p>
          <a:endParaRPr lang="en-US"/>
        </a:p>
      </dgm:t>
    </dgm:pt>
    <dgm:pt modelId="{E6E8F1A5-7023-4A78-8B0B-E089928A0208}" type="sibTrans" cxnId="{CB4AABE9-23A2-4F0A-B0BB-C26945AA165B}">
      <dgm:prSet/>
      <dgm:spPr/>
      <dgm:t>
        <a:bodyPr/>
        <a:lstStyle/>
        <a:p>
          <a:endParaRPr lang="en-US"/>
        </a:p>
      </dgm:t>
    </dgm:pt>
    <dgm:pt modelId="{F4F4194F-52EF-4F92-9605-29B580AB2DD8}" type="pres">
      <dgm:prSet presAssocID="{6E3611CB-177A-426F-AA56-B57C7B04E786}" presName="root" presStyleCnt="0">
        <dgm:presLayoutVars>
          <dgm:dir/>
          <dgm:resizeHandles val="exact"/>
        </dgm:presLayoutVars>
      </dgm:prSet>
      <dgm:spPr/>
    </dgm:pt>
    <dgm:pt modelId="{9E763F4E-FE77-4353-B086-3EB1818B3E3F}" type="pres">
      <dgm:prSet presAssocID="{BEDFB826-2C5E-405C-B598-09C9628095EF}" presName="compNode" presStyleCnt="0"/>
      <dgm:spPr/>
    </dgm:pt>
    <dgm:pt modelId="{2E671729-1790-4F30-A2DA-88CEA0E0E564}" type="pres">
      <dgm:prSet presAssocID="{BEDFB826-2C5E-405C-B598-09C9628095EF}" presName="bgRect" presStyleLbl="bgShp" presStyleIdx="0" presStyleCnt="6"/>
      <dgm:spPr/>
    </dgm:pt>
    <dgm:pt modelId="{0F87B9D9-4D87-44D3-B55F-E7BC83A679E6}" type="pres">
      <dgm:prSet presAssocID="{BEDFB826-2C5E-405C-B598-09C9628095EF}" presName="iconRect" presStyleLbl="node1" presStyleIdx="0" presStyleCnt="6" custScaleX="90789" custScaleY="100399" custLinFactNeighborX="-6" custLinFactNeighborY="-1775"/>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0000" r="-20000"/>
          </a:stretch>
        </a:blipFill>
        <a:ln>
          <a:noFill/>
        </a:ln>
      </dgm:spPr>
      <dgm:extLst>
        <a:ext uri="{E40237B7-FDA0-4F09-8148-C483321AD2D9}">
          <dgm14:cNvPr xmlns:dgm14="http://schemas.microsoft.com/office/drawing/2010/diagram" id="0" name="" descr="Rozet 1 düz dolguyla"/>
        </a:ext>
      </dgm:extLst>
    </dgm:pt>
    <dgm:pt modelId="{300927A6-A2DB-47CB-AABD-0C01BBE4BCB2}" type="pres">
      <dgm:prSet presAssocID="{BEDFB826-2C5E-405C-B598-09C9628095EF}" presName="spaceRect" presStyleCnt="0"/>
      <dgm:spPr/>
    </dgm:pt>
    <dgm:pt modelId="{6CBF6518-1A06-4DF7-8EF5-DF9AB65344E5}" type="pres">
      <dgm:prSet presAssocID="{BEDFB826-2C5E-405C-B598-09C9628095EF}" presName="parTx" presStyleLbl="revTx" presStyleIdx="0" presStyleCnt="6">
        <dgm:presLayoutVars>
          <dgm:chMax val="0"/>
          <dgm:chPref val="0"/>
        </dgm:presLayoutVars>
      </dgm:prSet>
      <dgm:spPr/>
    </dgm:pt>
    <dgm:pt modelId="{71B3EB8D-AA7E-4522-BC14-18D181BC7006}" type="pres">
      <dgm:prSet presAssocID="{1D870335-F8A6-4594-9698-2607FCAF984F}" presName="sibTrans" presStyleCnt="0"/>
      <dgm:spPr/>
    </dgm:pt>
    <dgm:pt modelId="{356E81E7-13DA-46B6-9F35-E4B097835A19}" type="pres">
      <dgm:prSet presAssocID="{2817BC2F-AD78-46C0-A68F-269C30F16F3A}" presName="compNode" presStyleCnt="0"/>
      <dgm:spPr/>
    </dgm:pt>
    <dgm:pt modelId="{BA20743D-E697-4663-93BC-99122151B31C}" type="pres">
      <dgm:prSet presAssocID="{2817BC2F-AD78-46C0-A68F-269C30F16F3A}" presName="bgRect" presStyleLbl="bgShp" presStyleIdx="1" presStyleCnt="6"/>
      <dgm:spPr/>
    </dgm:pt>
    <dgm:pt modelId="{308AF8DA-BE1D-4432-9F5B-7BB5020A7622}" type="pres">
      <dgm:prSet presAssocID="{2817BC2F-AD78-46C0-A68F-269C30F16F3A}" presName="iconRect" presStyleLbl="node1" presStyleIdx="1" presStyleCnt="6"/>
      <dgm:spPr>
        <a:prstGeom prst="flowChartConnector">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ozet düz dolguyla"/>
        </a:ext>
      </dgm:extLst>
    </dgm:pt>
    <dgm:pt modelId="{808FD394-B625-4044-A2E3-3CEF6954451F}" type="pres">
      <dgm:prSet presAssocID="{2817BC2F-AD78-46C0-A68F-269C30F16F3A}" presName="spaceRect" presStyleCnt="0"/>
      <dgm:spPr/>
    </dgm:pt>
    <dgm:pt modelId="{9783071A-8574-401B-AFB7-89F3741F5EAF}" type="pres">
      <dgm:prSet presAssocID="{2817BC2F-AD78-46C0-A68F-269C30F16F3A}" presName="parTx" presStyleLbl="revTx" presStyleIdx="1" presStyleCnt="6">
        <dgm:presLayoutVars>
          <dgm:chMax val="0"/>
          <dgm:chPref val="0"/>
        </dgm:presLayoutVars>
      </dgm:prSet>
      <dgm:spPr/>
    </dgm:pt>
    <dgm:pt modelId="{C166FC3E-15F6-4A82-8F21-44578CB3CCAA}" type="pres">
      <dgm:prSet presAssocID="{1F3CEF71-A95D-4A88-9D91-EE51B8889DCB}" presName="sibTrans" presStyleCnt="0"/>
      <dgm:spPr/>
    </dgm:pt>
    <dgm:pt modelId="{79A3CA84-B192-47BF-8B2B-0882FD97A1F7}" type="pres">
      <dgm:prSet presAssocID="{3E85DAC2-4AE6-406D-9223-EC9CF171590A}" presName="compNode" presStyleCnt="0"/>
      <dgm:spPr/>
    </dgm:pt>
    <dgm:pt modelId="{918661ED-661B-4C4D-BAB8-A306A8F62649}" type="pres">
      <dgm:prSet presAssocID="{3E85DAC2-4AE6-406D-9223-EC9CF171590A}" presName="bgRect" presStyleLbl="bgShp" presStyleIdx="2" presStyleCnt="6"/>
      <dgm:spPr/>
    </dgm:pt>
    <dgm:pt modelId="{8D0768C8-7A7A-4842-A444-4E6015B53E33}" type="pres">
      <dgm:prSet presAssocID="{3E85DAC2-4AE6-406D-9223-EC9CF171590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ozet 3 düz dolguyla"/>
        </a:ext>
      </dgm:extLst>
    </dgm:pt>
    <dgm:pt modelId="{D4660C0C-F326-49EC-853C-CD0650645162}" type="pres">
      <dgm:prSet presAssocID="{3E85DAC2-4AE6-406D-9223-EC9CF171590A}" presName="spaceRect" presStyleCnt="0"/>
      <dgm:spPr/>
    </dgm:pt>
    <dgm:pt modelId="{84D59B47-F25A-49B4-8937-B79C4E6CAB68}" type="pres">
      <dgm:prSet presAssocID="{3E85DAC2-4AE6-406D-9223-EC9CF171590A}" presName="parTx" presStyleLbl="revTx" presStyleIdx="2" presStyleCnt="6">
        <dgm:presLayoutVars>
          <dgm:chMax val="0"/>
          <dgm:chPref val="0"/>
        </dgm:presLayoutVars>
      </dgm:prSet>
      <dgm:spPr/>
    </dgm:pt>
    <dgm:pt modelId="{0EFF8A60-D912-4F7B-984E-5ADF03DFBE20}" type="pres">
      <dgm:prSet presAssocID="{78E5AA50-18D0-4C8F-B3B7-D4FE58773A94}" presName="sibTrans" presStyleCnt="0"/>
      <dgm:spPr/>
    </dgm:pt>
    <dgm:pt modelId="{A171B149-D75E-4456-8E98-EBA23E65A587}" type="pres">
      <dgm:prSet presAssocID="{2447ACF1-BA0B-4A3F-BACF-A4AD41A7FAB4}" presName="compNode" presStyleCnt="0"/>
      <dgm:spPr/>
    </dgm:pt>
    <dgm:pt modelId="{1F31F3DF-F5B3-47D7-AE96-47ACFC7B63E2}" type="pres">
      <dgm:prSet presAssocID="{2447ACF1-BA0B-4A3F-BACF-A4AD41A7FAB4}" presName="bgRect" presStyleLbl="bgShp" presStyleIdx="3" presStyleCnt="6"/>
      <dgm:spPr/>
    </dgm:pt>
    <dgm:pt modelId="{ED023216-AFBB-4F9C-866D-95F593A26C53}" type="pres">
      <dgm:prSet presAssocID="{2447ACF1-BA0B-4A3F-BACF-A4AD41A7FAB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Rozet 4 düz dolguyla"/>
        </a:ext>
      </dgm:extLst>
    </dgm:pt>
    <dgm:pt modelId="{33F99903-90DD-49DE-856C-BC09FCFA21F2}" type="pres">
      <dgm:prSet presAssocID="{2447ACF1-BA0B-4A3F-BACF-A4AD41A7FAB4}" presName="spaceRect" presStyleCnt="0"/>
      <dgm:spPr/>
    </dgm:pt>
    <dgm:pt modelId="{CAE8A80E-E272-44CA-BE1A-93C68962BBE8}" type="pres">
      <dgm:prSet presAssocID="{2447ACF1-BA0B-4A3F-BACF-A4AD41A7FAB4}" presName="parTx" presStyleLbl="revTx" presStyleIdx="3" presStyleCnt="6">
        <dgm:presLayoutVars>
          <dgm:chMax val="0"/>
          <dgm:chPref val="0"/>
        </dgm:presLayoutVars>
      </dgm:prSet>
      <dgm:spPr/>
    </dgm:pt>
    <dgm:pt modelId="{66576020-CB46-47EC-9BF4-E1475E5DFF02}" type="pres">
      <dgm:prSet presAssocID="{5276D270-7EEC-4954-876E-ECB816BE9D17}" presName="sibTrans" presStyleCnt="0"/>
      <dgm:spPr/>
    </dgm:pt>
    <dgm:pt modelId="{FF4A1F08-6AF9-40F6-81DE-516B62109749}" type="pres">
      <dgm:prSet presAssocID="{81C54CD8-DD5F-40B2-89F4-ECF0FB42AAC9}" presName="compNode" presStyleCnt="0"/>
      <dgm:spPr/>
    </dgm:pt>
    <dgm:pt modelId="{B3F71A61-B0FD-4D11-A036-8F6F8851C720}" type="pres">
      <dgm:prSet presAssocID="{81C54CD8-DD5F-40B2-89F4-ECF0FB42AAC9}" presName="bgRect" presStyleLbl="bgShp" presStyleIdx="4" presStyleCnt="6"/>
      <dgm:spPr/>
    </dgm:pt>
    <dgm:pt modelId="{D312F3B1-C22E-4196-B18F-ADF0FAA2889B}" type="pres">
      <dgm:prSet presAssocID="{81C54CD8-DD5F-40B2-89F4-ECF0FB42AAC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Rozet 5 düz dolguyla"/>
        </a:ext>
      </dgm:extLst>
    </dgm:pt>
    <dgm:pt modelId="{6F36A3EC-84DB-4A8B-A051-9BCE0A6B0664}" type="pres">
      <dgm:prSet presAssocID="{81C54CD8-DD5F-40B2-89F4-ECF0FB42AAC9}" presName="spaceRect" presStyleCnt="0"/>
      <dgm:spPr/>
    </dgm:pt>
    <dgm:pt modelId="{1B10D706-75B9-4C74-BE59-CD0FBB79C54D}" type="pres">
      <dgm:prSet presAssocID="{81C54CD8-DD5F-40B2-89F4-ECF0FB42AAC9}" presName="parTx" presStyleLbl="revTx" presStyleIdx="4" presStyleCnt="6">
        <dgm:presLayoutVars>
          <dgm:chMax val="0"/>
          <dgm:chPref val="0"/>
        </dgm:presLayoutVars>
      </dgm:prSet>
      <dgm:spPr/>
    </dgm:pt>
    <dgm:pt modelId="{A6E8E24A-0DF3-4436-9EDA-DEDE6911E8CA}" type="pres">
      <dgm:prSet presAssocID="{23F689EC-F639-48BE-95A9-BF4B27937728}" presName="sibTrans" presStyleCnt="0"/>
      <dgm:spPr/>
    </dgm:pt>
    <dgm:pt modelId="{42CA8FB4-AB28-480A-B923-F0A81FB9528F}" type="pres">
      <dgm:prSet presAssocID="{622F8C2A-1E76-4C8C-9EF9-C763ED345886}" presName="compNode" presStyleCnt="0"/>
      <dgm:spPr/>
    </dgm:pt>
    <dgm:pt modelId="{7E6D6DD6-868A-4961-AF44-4EEB0F8907D7}" type="pres">
      <dgm:prSet presAssocID="{622F8C2A-1E76-4C8C-9EF9-C763ED345886}" presName="bgRect" presStyleLbl="bgShp" presStyleIdx="5" presStyleCnt="6"/>
      <dgm:spPr/>
    </dgm:pt>
    <dgm:pt modelId="{6B3E81F5-18D8-4587-A1B0-FC296451CBFC}" type="pres">
      <dgm:prSet presAssocID="{622F8C2A-1E76-4C8C-9EF9-C763ED34588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Rozet 6 düz dolguyla"/>
        </a:ext>
      </dgm:extLst>
    </dgm:pt>
    <dgm:pt modelId="{733C313B-8993-4021-A525-07334D476DF9}" type="pres">
      <dgm:prSet presAssocID="{622F8C2A-1E76-4C8C-9EF9-C763ED345886}" presName="spaceRect" presStyleCnt="0"/>
      <dgm:spPr/>
    </dgm:pt>
    <dgm:pt modelId="{FAF4D765-72A4-4500-A599-673B5F7A18BF}" type="pres">
      <dgm:prSet presAssocID="{622F8C2A-1E76-4C8C-9EF9-C763ED345886}" presName="parTx" presStyleLbl="revTx" presStyleIdx="5" presStyleCnt="6">
        <dgm:presLayoutVars>
          <dgm:chMax val="0"/>
          <dgm:chPref val="0"/>
        </dgm:presLayoutVars>
      </dgm:prSet>
      <dgm:spPr/>
    </dgm:pt>
  </dgm:ptLst>
  <dgm:cxnLst>
    <dgm:cxn modelId="{3FAF5506-BF9D-4AC7-8207-41A467E379F1}" type="presOf" srcId="{6E3611CB-177A-426F-AA56-B57C7B04E786}" destId="{F4F4194F-52EF-4F92-9605-29B580AB2DD8}" srcOrd="0" destOrd="0" presId="urn:microsoft.com/office/officeart/2018/2/layout/IconVerticalSolidList"/>
    <dgm:cxn modelId="{2A0F160D-4B9A-482A-9468-7E51AAEEE683}" type="presOf" srcId="{622F8C2A-1E76-4C8C-9EF9-C763ED345886}" destId="{FAF4D765-72A4-4500-A599-673B5F7A18BF}" srcOrd="0" destOrd="0" presId="urn:microsoft.com/office/officeart/2018/2/layout/IconVerticalSolidList"/>
    <dgm:cxn modelId="{27838017-F7AF-428F-84CB-16DF2A5B6AE2}" type="presOf" srcId="{BEDFB826-2C5E-405C-B598-09C9628095EF}" destId="{6CBF6518-1A06-4DF7-8EF5-DF9AB65344E5}" srcOrd="0" destOrd="0" presId="urn:microsoft.com/office/officeart/2018/2/layout/IconVerticalSolidList"/>
    <dgm:cxn modelId="{01701838-D2F1-47C5-A466-7F39D0E89A53}" type="presOf" srcId="{2817BC2F-AD78-46C0-A68F-269C30F16F3A}" destId="{9783071A-8574-401B-AFB7-89F3741F5EAF}" srcOrd="0" destOrd="0" presId="urn:microsoft.com/office/officeart/2018/2/layout/IconVerticalSolidList"/>
    <dgm:cxn modelId="{06581F46-5DD5-4BAD-99F5-B7369393CCA1}" type="presOf" srcId="{81C54CD8-DD5F-40B2-89F4-ECF0FB42AAC9}" destId="{1B10D706-75B9-4C74-BE59-CD0FBB79C54D}" srcOrd="0" destOrd="0" presId="urn:microsoft.com/office/officeart/2018/2/layout/IconVerticalSolidList"/>
    <dgm:cxn modelId="{2A3CFC8E-DEA6-40A8-9F21-7BEABC69E19A}" srcId="{6E3611CB-177A-426F-AA56-B57C7B04E786}" destId="{81C54CD8-DD5F-40B2-89F4-ECF0FB42AAC9}" srcOrd="4" destOrd="0" parTransId="{DE903B77-456D-46A2-A25C-BAE7ABD28A5C}" sibTransId="{23F689EC-F639-48BE-95A9-BF4B27937728}"/>
    <dgm:cxn modelId="{AA63F89B-55B6-4960-B12D-F20A946183E4}" type="presOf" srcId="{3E85DAC2-4AE6-406D-9223-EC9CF171590A}" destId="{84D59B47-F25A-49B4-8937-B79C4E6CAB68}" srcOrd="0" destOrd="0" presId="urn:microsoft.com/office/officeart/2018/2/layout/IconVerticalSolidList"/>
    <dgm:cxn modelId="{EAE35B9C-07E3-4EAF-A22C-B94CE6804713}" srcId="{6E3611CB-177A-426F-AA56-B57C7B04E786}" destId="{BEDFB826-2C5E-405C-B598-09C9628095EF}" srcOrd="0" destOrd="0" parTransId="{027DCEAE-A1DD-4338-9521-9C3E25E4B4C1}" sibTransId="{1D870335-F8A6-4594-9698-2607FCAF984F}"/>
    <dgm:cxn modelId="{63BFD59F-B9C6-49C6-8B69-98F0E7D5CBEB}" type="presOf" srcId="{2447ACF1-BA0B-4A3F-BACF-A4AD41A7FAB4}" destId="{CAE8A80E-E272-44CA-BE1A-93C68962BBE8}" srcOrd="0" destOrd="0" presId="urn:microsoft.com/office/officeart/2018/2/layout/IconVerticalSolidList"/>
    <dgm:cxn modelId="{3A9DF1CC-2619-43AF-B3C9-EC9A2C971F87}" srcId="{6E3611CB-177A-426F-AA56-B57C7B04E786}" destId="{2817BC2F-AD78-46C0-A68F-269C30F16F3A}" srcOrd="1" destOrd="0" parTransId="{B5F38047-3E54-45AA-94B0-7C6AF1D65DB5}" sibTransId="{1F3CEF71-A95D-4A88-9D91-EE51B8889DCB}"/>
    <dgm:cxn modelId="{E78210CE-7356-41F1-8F3E-4033BB220056}" srcId="{6E3611CB-177A-426F-AA56-B57C7B04E786}" destId="{2447ACF1-BA0B-4A3F-BACF-A4AD41A7FAB4}" srcOrd="3" destOrd="0" parTransId="{2E1FAB4C-F718-4DE9-AB03-83B42B5955F7}" sibTransId="{5276D270-7EEC-4954-876E-ECB816BE9D17}"/>
    <dgm:cxn modelId="{77483ED0-C387-4005-A3AC-03BC39E24148}" srcId="{6E3611CB-177A-426F-AA56-B57C7B04E786}" destId="{3E85DAC2-4AE6-406D-9223-EC9CF171590A}" srcOrd="2" destOrd="0" parTransId="{7C693DAD-10B6-40A4-A38D-5A8EB0B2713A}" sibTransId="{78E5AA50-18D0-4C8F-B3B7-D4FE58773A94}"/>
    <dgm:cxn modelId="{CB4AABE9-23A2-4F0A-B0BB-C26945AA165B}" srcId="{6E3611CB-177A-426F-AA56-B57C7B04E786}" destId="{622F8C2A-1E76-4C8C-9EF9-C763ED345886}" srcOrd="5" destOrd="0" parTransId="{1AE4AC73-9F19-4EC0-910F-FFA16F8A093E}" sibTransId="{E6E8F1A5-7023-4A78-8B0B-E089928A0208}"/>
    <dgm:cxn modelId="{433CDFFE-AA8E-4393-B5D7-A0261DA098E4}" type="presParOf" srcId="{F4F4194F-52EF-4F92-9605-29B580AB2DD8}" destId="{9E763F4E-FE77-4353-B086-3EB1818B3E3F}" srcOrd="0" destOrd="0" presId="urn:microsoft.com/office/officeart/2018/2/layout/IconVerticalSolidList"/>
    <dgm:cxn modelId="{6919BBFB-2635-4131-B4AE-FB7D19A7F59D}" type="presParOf" srcId="{9E763F4E-FE77-4353-B086-3EB1818B3E3F}" destId="{2E671729-1790-4F30-A2DA-88CEA0E0E564}" srcOrd="0" destOrd="0" presId="urn:microsoft.com/office/officeart/2018/2/layout/IconVerticalSolidList"/>
    <dgm:cxn modelId="{20FFEBE4-5956-497D-8E97-32BE9D46370C}" type="presParOf" srcId="{9E763F4E-FE77-4353-B086-3EB1818B3E3F}" destId="{0F87B9D9-4D87-44D3-B55F-E7BC83A679E6}" srcOrd="1" destOrd="0" presId="urn:microsoft.com/office/officeart/2018/2/layout/IconVerticalSolidList"/>
    <dgm:cxn modelId="{635F455A-1146-4FC9-A97F-083ECAD60480}" type="presParOf" srcId="{9E763F4E-FE77-4353-B086-3EB1818B3E3F}" destId="{300927A6-A2DB-47CB-AABD-0C01BBE4BCB2}" srcOrd="2" destOrd="0" presId="urn:microsoft.com/office/officeart/2018/2/layout/IconVerticalSolidList"/>
    <dgm:cxn modelId="{8BD0ECE0-E699-4CDC-BFF2-E6BD2E0AD2F0}" type="presParOf" srcId="{9E763F4E-FE77-4353-B086-3EB1818B3E3F}" destId="{6CBF6518-1A06-4DF7-8EF5-DF9AB65344E5}" srcOrd="3" destOrd="0" presId="urn:microsoft.com/office/officeart/2018/2/layout/IconVerticalSolidList"/>
    <dgm:cxn modelId="{2C1C2BF3-5646-4C42-B736-F18B920F95EB}" type="presParOf" srcId="{F4F4194F-52EF-4F92-9605-29B580AB2DD8}" destId="{71B3EB8D-AA7E-4522-BC14-18D181BC7006}" srcOrd="1" destOrd="0" presId="urn:microsoft.com/office/officeart/2018/2/layout/IconVerticalSolidList"/>
    <dgm:cxn modelId="{53220E3A-D33D-4E15-B7FE-CFF4C375CFCD}" type="presParOf" srcId="{F4F4194F-52EF-4F92-9605-29B580AB2DD8}" destId="{356E81E7-13DA-46B6-9F35-E4B097835A19}" srcOrd="2" destOrd="0" presId="urn:microsoft.com/office/officeart/2018/2/layout/IconVerticalSolidList"/>
    <dgm:cxn modelId="{71B6E4C6-696E-4D68-B989-00AE2729F130}" type="presParOf" srcId="{356E81E7-13DA-46B6-9F35-E4B097835A19}" destId="{BA20743D-E697-4663-93BC-99122151B31C}" srcOrd="0" destOrd="0" presId="urn:microsoft.com/office/officeart/2018/2/layout/IconVerticalSolidList"/>
    <dgm:cxn modelId="{A749D2F1-2330-4042-8768-B8CAA99FD574}" type="presParOf" srcId="{356E81E7-13DA-46B6-9F35-E4B097835A19}" destId="{308AF8DA-BE1D-4432-9F5B-7BB5020A7622}" srcOrd="1" destOrd="0" presId="urn:microsoft.com/office/officeart/2018/2/layout/IconVerticalSolidList"/>
    <dgm:cxn modelId="{2218AEC8-2018-41B6-A890-4B88CBB0158A}" type="presParOf" srcId="{356E81E7-13DA-46B6-9F35-E4B097835A19}" destId="{808FD394-B625-4044-A2E3-3CEF6954451F}" srcOrd="2" destOrd="0" presId="urn:microsoft.com/office/officeart/2018/2/layout/IconVerticalSolidList"/>
    <dgm:cxn modelId="{3DB95144-A58D-4370-9160-3A52BC053E66}" type="presParOf" srcId="{356E81E7-13DA-46B6-9F35-E4B097835A19}" destId="{9783071A-8574-401B-AFB7-89F3741F5EAF}" srcOrd="3" destOrd="0" presId="urn:microsoft.com/office/officeart/2018/2/layout/IconVerticalSolidList"/>
    <dgm:cxn modelId="{BB2D4858-1DE7-4B7B-9896-C0323E812249}" type="presParOf" srcId="{F4F4194F-52EF-4F92-9605-29B580AB2DD8}" destId="{C166FC3E-15F6-4A82-8F21-44578CB3CCAA}" srcOrd="3" destOrd="0" presId="urn:microsoft.com/office/officeart/2018/2/layout/IconVerticalSolidList"/>
    <dgm:cxn modelId="{AD93C9D4-033B-40CA-AE07-9B1B13DFF1C2}" type="presParOf" srcId="{F4F4194F-52EF-4F92-9605-29B580AB2DD8}" destId="{79A3CA84-B192-47BF-8B2B-0882FD97A1F7}" srcOrd="4" destOrd="0" presId="urn:microsoft.com/office/officeart/2018/2/layout/IconVerticalSolidList"/>
    <dgm:cxn modelId="{5EA57DA7-2E6D-4BB8-9CA3-491D359B486E}" type="presParOf" srcId="{79A3CA84-B192-47BF-8B2B-0882FD97A1F7}" destId="{918661ED-661B-4C4D-BAB8-A306A8F62649}" srcOrd="0" destOrd="0" presId="urn:microsoft.com/office/officeart/2018/2/layout/IconVerticalSolidList"/>
    <dgm:cxn modelId="{95DAE3A3-06F7-44B1-91C2-32D9DFAD1D2B}" type="presParOf" srcId="{79A3CA84-B192-47BF-8B2B-0882FD97A1F7}" destId="{8D0768C8-7A7A-4842-A444-4E6015B53E33}" srcOrd="1" destOrd="0" presId="urn:microsoft.com/office/officeart/2018/2/layout/IconVerticalSolidList"/>
    <dgm:cxn modelId="{BB5083F6-D106-4904-B22B-7FE8DC9FAC93}" type="presParOf" srcId="{79A3CA84-B192-47BF-8B2B-0882FD97A1F7}" destId="{D4660C0C-F326-49EC-853C-CD0650645162}" srcOrd="2" destOrd="0" presId="urn:microsoft.com/office/officeart/2018/2/layout/IconVerticalSolidList"/>
    <dgm:cxn modelId="{F5A90DE5-5BEC-42FD-9CAF-C4ACC3A00767}" type="presParOf" srcId="{79A3CA84-B192-47BF-8B2B-0882FD97A1F7}" destId="{84D59B47-F25A-49B4-8937-B79C4E6CAB68}" srcOrd="3" destOrd="0" presId="urn:microsoft.com/office/officeart/2018/2/layout/IconVerticalSolidList"/>
    <dgm:cxn modelId="{F28353B6-2CCD-48BE-B9E4-0873C15B69AD}" type="presParOf" srcId="{F4F4194F-52EF-4F92-9605-29B580AB2DD8}" destId="{0EFF8A60-D912-4F7B-984E-5ADF03DFBE20}" srcOrd="5" destOrd="0" presId="urn:microsoft.com/office/officeart/2018/2/layout/IconVerticalSolidList"/>
    <dgm:cxn modelId="{BEF65A7A-B349-4041-9AB3-B368BC6B9108}" type="presParOf" srcId="{F4F4194F-52EF-4F92-9605-29B580AB2DD8}" destId="{A171B149-D75E-4456-8E98-EBA23E65A587}" srcOrd="6" destOrd="0" presId="urn:microsoft.com/office/officeart/2018/2/layout/IconVerticalSolidList"/>
    <dgm:cxn modelId="{1FE57E01-71A8-4130-85FF-4CA5D46F7141}" type="presParOf" srcId="{A171B149-D75E-4456-8E98-EBA23E65A587}" destId="{1F31F3DF-F5B3-47D7-AE96-47ACFC7B63E2}" srcOrd="0" destOrd="0" presId="urn:microsoft.com/office/officeart/2018/2/layout/IconVerticalSolidList"/>
    <dgm:cxn modelId="{2EB5B0EA-358C-4291-96F9-830EA94E6806}" type="presParOf" srcId="{A171B149-D75E-4456-8E98-EBA23E65A587}" destId="{ED023216-AFBB-4F9C-866D-95F593A26C53}" srcOrd="1" destOrd="0" presId="urn:microsoft.com/office/officeart/2018/2/layout/IconVerticalSolidList"/>
    <dgm:cxn modelId="{D842BD1B-7A7C-4BD2-9E71-86AAC1E63D10}" type="presParOf" srcId="{A171B149-D75E-4456-8E98-EBA23E65A587}" destId="{33F99903-90DD-49DE-856C-BC09FCFA21F2}" srcOrd="2" destOrd="0" presId="urn:microsoft.com/office/officeart/2018/2/layout/IconVerticalSolidList"/>
    <dgm:cxn modelId="{64947604-179C-4F8E-81A4-93A83686794C}" type="presParOf" srcId="{A171B149-D75E-4456-8E98-EBA23E65A587}" destId="{CAE8A80E-E272-44CA-BE1A-93C68962BBE8}" srcOrd="3" destOrd="0" presId="urn:microsoft.com/office/officeart/2018/2/layout/IconVerticalSolidList"/>
    <dgm:cxn modelId="{F1EDD2C5-C141-47B1-A0CB-10E6DAD37754}" type="presParOf" srcId="{F4F4194F-52EF-4F92-9605-29B580AB2DD8}" destId="{66576020-CB46-47EC-9BF4-E1475E5DFF02}" srcOrd="7" destOrd="0" presId="urn:microsoft.com/office/officeart/2018/2/layout/IconVerticalSolidList"/>
    <dgm:cxn modelId="{29325121-070B-408D-B2B8-A385DD3115C3}" type="presParOf" srcId="{F4F4194F-52EF-4F92-9605-29B580AB2DD8}" destId="{FF4A1F08-6AF9-40F6-81DE-516B62109749}" srcOrd="8" destOrd="0" presId="urn:microsoft.com/office/officeart/2018/2/layout/IconVerticalSolidList"/>
    <dgm:cxn modelId="{7C2C3CA7-4B00-40F7-8F9D-1046918F468E}" type="presParOf" srcId="{FF4A1F08-6AF9-40F6-81DE-516B62109749}" destId="{B3F71A61-B0FD-4D11-A036-8F6F8851C720}" srcOrd="0" destOrd="0" presId="urn:microsoft.com/office/officeart/2018/2/layout/IconVerticalSolidList"/>
    <dgm:cxn modelId="{BBA135AE-87C7-4847-8664-75EC2CD9FFC4}" type="presParOf" srcId="{FF4A1F08-6AF9-40F6-81DE-516B62109749}" destId="{D312F3B1-C22E-4196-B18F-ADF0FAA2889B}" srcOrd="1" destOrd="0" presId="urn:microsoft.com/office/officeart/2018/2/layout/IconVerticalSolidList"/>
    <dgm:cxn modelId="{6E889724-1273-4572-A683-5F36815E54DE}" type="presParOf" srcId="{FF4A1F08-6AF9-40F6-81DE-516B62109749}" destId="{6F36A3EC-84DB-4A8B-A051-9BCE0A6B0664}" srcOrd="2" destOrd="0" presId="urn:microsoft.com/office/officeart/2018/2/layout/IconVerticalSolidList"/>
    <dgm:cxn modelId="{5465DDB8-A2AE-4B6D-8E7C-FF4278DE90A8}" type="presParOf" srcId="{FF4A1F08-6AF9-40F6-81DE-516B62109749}" destId="{1B10D706-75B9-4C74-BE59-CD0FBB79C54D}" srcOrd="3" destOrd="0" presId="urn:microsoft.com/office/officeart/2018/2/layout/IconVerticalSolidList"/>
    <dgm:cxn modelId="{2C864330-B191-4E90-BBE7-AF486001DB55}" type="presParOf" srcId="{F4F4194F-52EF-4F92-9605-29B580AB2DD8}" destId="{A6E8E24A-0DF3-4436-9EDA-DEDE6911E8CA}" srcOrd="9" destOrd="0" presId="urn:microsoft.com/office/officeart/2018/2/layout/IconVerticalSolidList"/>
    <dgm:cxn modelId="{2392F118-B81F-41F9-89B3-7AFC4F0839B7}" type="presParOf" srcId="{F4F4194F-52EF-4F92-9605-29B580AB2DD8}" destId="{42CA8FB4-AB28-480A-B923-F0A81FB9528F}" srcOrd="10" destOrd="0" presId="urn:microsoft.com/office/officeart/2018/2/layout/IconVerticalSolidList"/>
    <dgm:cxn modelId="{0E223893-90A5-45D3-8DED-F008DD2CFDC4}" type="presParOf" srcId="{42CA8FB4-AB28-480A-B923-F0A81FB9528F}" destId="{7E6D6DD6-868A-4961-AF44-4EEB0F8907D7}" srcOrd="0" destOrd="0" presId="urn:microsoft.com/office/officeart/2018/2/layout/IconVerticalSolidList"/>
    <dgm:cxn modelId="{3A12EB04-F689-47C0-BEE5-16C083494BBA}" type="presParOf" srcId="{42CA8FB4-AB28-480A-B923-F0A81FB9528F}" destId="{6B3E81F5-18D8-4587-A1B0-FC296451CBFC}" srcOrd="1" destOrd="0" presId="urn:microsoft.com/office/officeart/2018/2/layout/IconVerticalSolidList"/>
    <dgm:cxn modelId="{A8E4BCC4-5320-40BC-B242-D39B421F31D0}" type="presParOf" srcId="{42CA8FB4-AB28-480A-B923-F0A81FB9528F}" destId="{733C313B-8993-4021-A525-07334D476DF9}" srcOrd="2" destOrd="0" presId="urn:microsoft.com/office/officeart/2018/2/layout/IconVerticalSolidList"/>
    <dgm:cxn modelId="{751A2D03-8BF2-4E96-A35B-0B37BC8178CF}" type="presParOf" srcId="{42CA8FB4-AB28-480A-B923-F0A81FB9528F}" destId="{FAF4D765-72A4-4500-A599-673B5F7A18B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8AB2F3-879C-4571-9246-6BD9E8AEBD02}" type="doc">
      <dgm:prSet loTypeId="urn:microsoft.com/office/officeart/2008/layout/LinedList" loCatId="list" qsTypeId="urn:microsoft.com/office/officeart/2005/8/quickstyle/simple4" qsCatId="simple" csTypeId="urn:microsoft.com/office/officeart/2005/8/colors/accent3_2" csCatId="accent3"/>
      <dgm:spPr/>
      <dgm:t>
        <a:bodyPr/>
        <a:lstStyle/>
        <a:p>
          <a:endParaRPr lang="en-US"/>
        </a:p>
      </dgm:t>
    </dgm:pt>
    <dgm:pt modelId="{2D46276D-1EAE-43E4-A4F5-C0F9D7AF6166}">
      <dgm:prSet/>
      <dgm:spPr/>
      <dgm:t>
        <a:bodyPr/>
        <a:lstStyle/>
        <a:p>
          <a:r>
            <a:rPr lang="tr-TR" b="0" i="0" dirty="0"/>
            <a:t>Spor (futbol, tenis, voleybol, basketbol, yüzme, buz pateni, paten, bisiklet, yoga, pilates)</a:t>
          </a:r>
          <a:endParaRPr lang="en-US" dirty="0"/>
        </a:p>
      </dgm:t>
    </dgm:pt>
    <dgm:pt modelId="{23E4CF08-A669-4E05-8DC9-7411A7BBC402}" type="parTrans" cxnId="{DA7F6EAA-BC61-46F3-A7A6-4E4744F35120}">
      <dgm:prSet/>
      <dgm:spPr/>
      <dgm:t>
        <a:bodyPr/>
        <a:lstStyle/>
        <a:p>
          <a:endParaRPr lang="en-US"/>
        </a:p>
      </dgm:t>
    </dgm:pt>
    <dgm:pt modelId="{FDDC683E-6A99-4430-947E-8ED2E71126F3}" type="sibTrans" cxnId="{DA7F6EAA-BC61-46F3-A7A6-4E4744F35120}">
      <dgm:prSet/>
      <dgm:spPr/>
      <dgm:t>
        <a:bodyPr/>
        <a:lstStyle/>
        <a:p>
          <a:endParaRPr lang="en-US"/>
        </a:p>
      </dgm:t>
    </dgm:pt>
    <dgm:pt modelId="{CFD172D6-2E7A-4749-A7C9-FF2C812964D4}">
      <dgm:prSet/>
      <dgm:spPr/>
      <dgm:t>
        <a:bodyPr/>
        <a:lstStyle/>
        <a:p>
          <a:r>
            <a:rPr lang="tr-TR" b="0" i="0" dirty="0"/>
            <a:t>Grup etkinliği (okey, </a:t>
          </a:r>
          <a:r>
            <a:rPr lang="tr-TR" b="0" i="0" dirty="0" err="1"/>
            <a:t>paintball</a:t>
          </a:r>
          <a:r>
            <a:rPr lang="tr-TR" b="0" i="0" dirty="0"/>
            <a:t>, lazer, korku evi, dağ yürüyüşü, kamp, karaoke, bilardo, bowling, fan </a:t>
          </a:r>
          <a:r>
            <a:rPr lang="tr-TR" b="0" i="0" dirty="0" err="1"/>
            <a:t>meeting</a:t>
          </a:r>
          <a:r>
            <a:rPr lang="tr-TR" b="0" i="0" dirty="0"/>
            <a:t>)</a:t>
          </a:r>
          <a:endParaRPr lang="en-US" dirty="0"/>
        </a:p>
      </dgm:t>
    </dgm:pt>
    <dgm:pt modelId="{81D4516E-CFD8-4E33-A630-F6E67034B172}" type="parTrans" cxnId="{69CE9818-6CCB-4EC0-B476-D4F21DDD639D}">
      <dgm:prSet/>
      <dgm:spPr/>
      <dgm:t>
        <a:bodyPr/>
        <a:lstStyle/>
        <a:p>
          <a:endParaRPr lang="en-US"/>
        </a:p>
      </dgm:t>
    </dgm:pt>
    <dgm:pt modelId="{B8D6BB3C-14C0-492C-A85D-B779873EF7E3}" type="sibTrans" cxnId="{69CE9818-6CCB-4EC0-B476-D4F21DDD639D}">
      <dgm:prSet/>
      <dgm:spPr/>
      <dgm:t>
        <a:bodyPr/>
        <a:lstStyle/>
        <a:p>
          <a:endParaRPr lang="en-US"/>
        </a:p>
      </dgm:t>
    </dgm:pt>
    <dgm:pt modelId="{68F1D976-E90C-4EC0-B847-5E04112A8D6C}">
      <dgm:prSet/>
      <dgm:spPr/>
      <dgm:t>
        <a:bodyPr/>
        <a:lstStyle/>
        <a:p>
          <a:r>
            <a:rPr lang="tr-TR" b="0" i="0" dirty="0"/>
            <a:t>Sosyal etkinlik (konser, festival, tiyatro, müze ve günlük tur, galeri gezisi, müzik paylaşım grubu)</a:t>
          </a:r>
          <a:endParaRPr lang="en-US" dirty="0"/>
        </a:p>
      </dgm:t>
    </dgm:pt>
    <dgm:pt modelId="{C7C01D87-0CE0-462D-8860-0D562B1A8A38}" type="parTrans" cxnId="{00F503E4-80EB-447E-9CAC-D1B44EE617E0}">
      <dgm:prSet/>
      <dgm:spPr/>
      <dgm:t>
        <a:bodyPr/>
        <a:lstStyle/>
        <a:p>
          <a:endParaRPr lang="en-US"/>
        </a:p>
      </dgm:t>
    </dgm:pt>
    <dgm:pt modelId="{70BE4F0C-26F7-43C0-A1B1-31C8279265B0}" type="sibTrans" cxnId="{00F503E4-80EB-447E-9CAC-D1B44EE617E0}">
      <dgm:prSet/>
      <dgm:spPr/>
      <dgm:t>
        <a:bodyPr/>
        <a:lstStyle/>
        <a:p>
          <a:endParaRPr lang="en-US"/>
        </a:p>
      </dgm:t>
    </dgm:pt>
    <dgm:pt modelId="{809F7C59-4BFB-4562-941C-4F1CA33D3720}">
      <dgm:prSet/>
      <dgm:spPr/>
      <dgm:t>
        <a:bodyPr/>
        <a:lstStyle/>
        <a:p>
          <a:r>
            <a:rPr lang="tr-TR" b="0" i="0" dirty="0"/>
            <a:t>Workshop etkinlikleri (heykel yapımı, resim, ahşap ve boyama etkinlikleri)</a:t>
          </a:r>
          <a:endParaRPr lang="en-US" dirty="0"/>
        </a:p>
      </dgm:t>
    </dgm:pt>
    <dgm:pt modelId="{4B3558A1-ADBF-4373-B1E9-337F2E1CC5A2}" type="parTrans" cxnId="{3EE71507-57E1-4D96-A929-6960F7B0EC2A}">
      <dgm:prSet/>
      <dgm:spPr/>
      <dgm:t>
        <a:bodyPr/>
        <a:lstStyle/>
        <a:p>
          <a:endParaRPr lang="en-US"/>
        </a:p>
      </dgm:t>
    </dgm:pt>
    <dgm:pt modelId="{705AE2BA-DE41-4EA1-BFC7-078207CC7D8F}" type="sibTrans" cxnId="{3EE71507-57E1-4D96-A929-6960F7B0EC2A}">
      <dgm:prSet/>
      <dgm:spPr/>
      <dgm:t>
        <a:bodyPr/>
        <a:lstStyle/>
        <a:p>
          <a:endParaRPr lang="en-US"/>
        </a:p>
      </dgm:t>
    </dgm:pt>
    <dgm:pt modelId="{70A3962B-AE5F-4F79-B9A4-6FD64328492C}">
      <dgm:prSet/>
      <dgm:spPr/>
      <dgm:t>
        <a:bodyPr/>
        <a:lstStyle/>
        <a:p>
          <a:r>
            <a:rPr lang="tr-TR" b="0" i="0" dirty="0"/>
            <a:t>Çalışma grubu (dil konuşma grupları, bilgisayar program öğrenme)</a:t>
          </a:r>
          <a:endParaRPr lang="en-US" dirty="0"/>
        </a:p>
      </dgm:t>
    </dgm:pt>
    <dgm:pt modelId="{D96D197B-8B28-4813-BF8A-D4D0BF4A7FB5}" type="parTrans" cxnId="{4679F253-3D1B-4EB8-A557-7B96E54FBD86}">
      <dgm:prSet/>
      <dgm:spPr/>
      <dgm:t>
        <a:bodyPr/>
        <a:lstStyle/>
        <a:p>
          <a:endParaRPr lang="en-US"/>
        </a:p>
      </dgm:t>
    </dgm:pt>
    <dgm:pt modelId="{065682E2-D029-41D6-898C-75277E3DE57D}" type="sibTrans" cxnId="{4679F253-3D1B-4EB8-A557-7B96E54FBD86}">
      <dgm:prSet/>
      <dgm:spPr/>
      <dgm:t>
        <a:bodyPr/>
        <a:lstStyle/>
        <a:p>
          <a:endParaRPr lang="en-US"/>
        </a:p>
      </dgm:t>
    </dgm:pt>
    <dgm:pt modelId="{CE4437D4-F2D1-44A7-B77C-48E5BAF3C1EC}" type="pres">
      <dgm:prSet presAssocID="{348AB2F3-879C-4571-9246-6BD9E8AEBD02}" presName="vert0" presStyleCnt="0">
        <dgm:presLayoutVars>
          <dgm:dir/>
          <dgm:animOne val="branch"/>
          <dgm:animLvl val="lvl"/>
        </dgm:presLayoutVars>
      </dgm:prSet>
      <dgm:spPr/>
    </dgm:pt>
    <dgm:pt modelId="{AD3CF91A-41C8-4816-836A-4F21957ED8CA}" type="pres">
      <dgm:prSet presAssocID="{2D46276D-1EAE-43E4-A4F5-C0F9D7AF6166}" presName="thickLine" presStyleLbl="alignNode1" presStyleIdx="0" presStyleCnt="5"/>
      <dgm:spPr/>
    </dgm:pt>
    <dgm:pt modelId="{9336EEBF-8556-401A-9BD2-CF1D7DB62A0A}" type="pres">
      <dgm:prSet presAssocID="{2D46276D-1EAE-43E4-A4F5-C0F9D7AF6166}" presName="horz1" presStyleCnt="0"/>
      <dgm:spPr/>
    </dgm:pt>
    <dgm:pt modelId="{3CE5B638-8672-4AAE-B10A-07D9329E1068}" type="pres">
      <dgm:prSet presAssocID="{2D46276D-1EAE-43E4-A4F5-C0F9D7AF6166}" presName="tx1" presStyleLbl="revTx" presStyleIdx="0" presStyleCnt="5"/>
      <dgm:spPr/>
    </dgm:pt>
    <dgm:pt modelId="{4D7C4705-587D-4DD0-8F2B-23ADDAD46922}" type="pres">
      <dgm:prSet presAssocID="{2D46276D-1EAE-43E4-A4F5-C0F9D7AF6166}" presName="vert1" presStyleCnt="0"/>
      <dgm:spPr/>
    </dgm:pt>
    <dgm:pt modelId="{FAAF8334-F1BF-47C6-A848-DF35C0AD4114}" type="pres">
      <dgm:prSet presAssocID="{CFD172D6-2E7A-4749-A7C9-FF2C812964D4}" presName="thickLine" presStyleLbl="alignNode1" presStyleIdx="1" presStyleCnt="5"/>
      <dgm:spPr/>
    </dgm:pt>
    <dgm:pt modelId="{A3190F8C-9AAD-4DA5-91AD-1177C5D2F30C}" type="pres">
      <dgm:prSet presAssocID="{CFD172D6-2E7A-4749-A7C9-FF2C812964D4}" presName="horz1" presStyleCnt="0"/>
      <dgm:spPr/>
    </dgm:pt>
    <dgm:pt modelId="{9D2F9D0F-C9A1-4FA3-9EF9-664D74CD9D7C}" type="pres">
      <dgm:prSet presAssocID="{CFD172D6-2E7A-4749-A7C9-FF2C812964D4}" presName="tx1" presStyleLbl="revTx" presStyleIdx="1" presStyleCnt="5"/>
      <dgm:spPr/>
    </dgm:pt>
    <dgm:pt modelId="{A9025660-88D1-4A35-A1D5-036EE46DCF63}" type="pres">
      <dgm:prSet presAssocID="{CFD172D6-2E7A-4749-A7C9-FF2C812964D4}" presName="vert1" presStyleCnt="0"/>
      <dgm:spPr/>
    </dgm:pt>
    <dgm:pt modelId="{618F987A-55E3-4CCF-8D92-11AE62A7B7B0}" type="pres">
      <dgm:prSet presAssocID="{68F1D976-E90C-4EC0-B847-5E04112A8D6C}" presName="thickLine" presStyleLbl="alignNode1" presStyleIdx="2" presStyleCnt="5"/>
      <dgm:spPr/>
    </dgm:pt>
    <dgm:pt modelId="{EC5827FD-0A22-4164-B7FB-B75DD302422F}" type="pres">
      <dgm:prSet presAssocID="{68F1D976-E90C-4EC0-B847-5E04112A8D6C}" presName="horz1" presStyleCnt="0"/>
      <dgm:spPr/>
    </dgm:pt>
    <dgm:pt modelId="{4771C32D-5A05-4D44-B49C-3AA732E1C5DC}" type="pres">
      <dgm:prSet presAssocID="{68F1D976-E90C-4EC0-B847-5E04112A8D6C}" presName="tx1" presStyleLbl="revTx" presStyleIdx="2" presStyleCnt="5"/>
      <dgm:spPr/>
    </dgm:pt>
    <dgm:pt modelId="{4F0D8DFC-FE5A-4C2E-AAC7-04063A0A8826}" type="pres">
      <dgm:prSet presAssocID="{68F1D976-E90C-4EC0-B847-5E04112A8D6C}" presName="vert1" presStyleCnt="0"/>
      <dgm:spPr/>
    </dgm:pt>
    <dgm:pt modelId="{A3865EB9-8390-4F25-AE39-840927243421}" type="pres">
      <dgm:prSet presAssocID="{809F7C59-4BFB-4562-941C-4F1CA33D3720}" presName="thickLine" presStyleLbl="alignNode1" presStyleIdx="3" presStyleCnt="5"/>
      <dgm:spPr/>
    </dgm:pt>
    <dgm:pt modelId="{F46E8279-D890-46C9-8025-C4677BE1C129}" type="pres">
      <dgm:prSet presAssocID="{809F7C59-4BFB-4562-941C-4F1CA33D3720}" presName="horz1" presStyleCnt="0"/>
      <dgm:spPr/>
    </dgm:pt>
    <dgm:pt modelId="{FA90A041-D0A4-4491-BE05-33978B0FF2D6}" type="pres">
      <dgm:prSet presAssocID="{809F7C59-4BFB-4562-941C-4F1CA33D3720}" presName="tx1" presStyleLbl="revTx" presStyleIdx="3" presStyleCnt="5"/>
      <dgm:spPr/>
    </dgm:pt>
    <dgm:pt modelId="{1FB8DA1C-BDB1-46A9-ACB8-082D05B5A094}" type="pres">
      <dgm:prSet presAssocID="{809F7C59-4BFB-4562-941C-4F1CA33D3720}" presName="vert1" presStyleCnt="0"/>
      <dgm:spPr/>
    </dgm:pt>
    <dgm:pt modelId="{112A9372-31D4-4344-A1B1-DAB54A22604B}" type="pres">
      <dgm:prSet presAssocID="{70A3962B-AE5F-4F79-B9A4-6FD64328492C}" presName="thickLine" presStyleLbl="alignNode1" presStyleIdx="4" presStyleCnt="5"/>
      <dgm:spPr/>
    </dgm:pt>
    <dgm:pt modelId="{40DB7601-E151-4CCE-AF7E-3FF3EFB788E9}" type="pres">
      <dgm:prSet presAssocID="{70A3962B-AE5F-4F79-B9A4-6FD64328492C}" presName="horz1" presStyleCnt="0"/>
      <dgm:spPr/>
    </dgm:pt>
    <dgm:pt modelId="{273E1219-932A-4AFF-B941-68D363FA9E59}" type="pres">
      <dgm:prSet presAssocID="{70A3962B-AE5F-4F79-B9A4-6FD64328492C}" presName="tx1" presStyleLbl="revTx" presStyleIdx="4" presStyleCnt="5"/>
      <dgm:spPr/>
    </dgm:pt>
    <dgm:pt modelId="{736438B4-9DF7-4A33-9CFF-E1E108D3717E}" type="pres">
      <dgm:prSet presAssocID="{70A3962B-AE5F-4F79-B9A4-6FD64328492C}" presName="vert1" presStyleCnt="0"/>
      <dgm:spPr/>
    </dgm:pt>
  </dgm:ptLst>
  <dgm:cxnLst>
    <dgm:cxn modelId="{3EE71507-57E1-4D96-A929-6960F7B0EC2A}" srcId="{348AB2F3-879C-4571-9246-6BD9E8AEBD02}" destId="{809F7C59-4BFB-4562-941C-4F1CA33D3720}" srcOrd="3" destOrd="0" parTransId="{4B3558A1-ADBF-4373-B1E9-337F2E1CC5A2}" sibTransId="{705AE2BA-DE41-4EA1-BFC7-078207CC7D8F}"/>
    <dgm:cxn modelId="{69CE9818-6CCB-4EC0-B476-D4F21DDD639D}" srcId="{348AB2F3-879C-4571-9246-6BD9E8AEBD02}" destId="{CFD172D6-2E7A-4749-A7C9-FF2C812964D4}" srcOrd="1" destOrd="0" parTransId="{81D4516E-CFD8-4E33-A630-F6E67034B172}" sibTransId="{B8D6BB3C-14C0-492C-A85D-B779873EF7E3}"/>
    <dgm:cxn modelId="{54E9E722-6F84-43C0-9AE7-62B25CB9E630}" type="presOf" srcId="{2D46276D-1EAE-43E4-A4F5-C0F9D7AF6166}" destId="{3CE5B638-8672-4AAE-B10A-07D9329E1068}" srcOrd="0" destOrd="0" presId="urn:microsoft.com/office/officeart/2008/layout/LinedList"/>
    <dgm:cxn modelId="{4679F253-3D1B-4EB8-A557-7B96E54FBD86}" srcId="{348AB2F3-879C-4571-9246-6BD9E8AEBD02}" destId="{70A3962B-AE5F-4F79-B9A4-6FD64328492C}" srcOrd="4" destOrd="0" parTransId="{D96D197B-8B28-4813-BF8A-D4D0BF4A7FB5}" sibTransId="{065682E2-D029-41D6-898C-75277E3DE57D}"/>
    <dgm:cxn modelId="{5CD6AF9E-C0B2-4E22-AA6C-E24690C0B570}" type="presOf" srcId="{68F1D976-E90C-4EC0-B847-5E04112A8D6C}" destId="{4771C32D-5A05-4D44-B49C-3AA732E1C5DC}" srcOrd="0" destOrd="0" presId="urn:microsoft.com/office/officeart/2008/layout/LinedList"/>
    <dgm:cxn modelId="{E246CCA0-EBC2-4EAF-8E9B-F089949A2D77}" type="presOf" srcId="{348AB2F3-879C-4571-9246-6BD9E8AEBD02}" destId="{CE4437D4-F2D1-44A7-B77C-48E5BAF3C1EC}" srcOrd="0" destOrd="0" presId="urn:microsoft.com/office/officeart/2008/layout/LinedList"/>
    <dgm:cxn modelId="{DA7F6EAA-BC61-46F3-A7A6-4E4744F35120}" srcId="{348AB2F3-879C-4571-9246-6BD9E8AEBD02}" destId="{2D46276D-1EAE-43E4-A4F5-C0F9D7AF6166}" srcOrd="0" destOrd="0" parTransId="{23E4CF08-A669-4E05-8DC9-7411A7BBC402}" sibTransId="{FDDC683E-6A99-4430-947E-8ED2E71126F3}"/>
    <dgm:cxn modelId="{67C7BAD2-E568-471A-B221-3BE6398A01FC}" type="presOf" srcId="{CFD172D6-2E7A-4749-A7C9-FF2C812964D4}" destId="{9D2F9D0F-C9A1-4FA3-9EF9-664D74CD9D7C}" srcOrd="0" destOrd="0" presId="urn:microsoft.com/office/officeart/2008/layout/LinedList"/>
    <dgm:cxn modelId="{0B2FD1D4-49C7-4BD5-92C6-FD95E1D0C8F1}" type="presOf" srcId="{70A3962B-AE5F-4F79-B9A4-6FD64328492C}" destId="{273E1219-932A-4AFF-B941-68D363FA9E59}" srcOrd="0" destOrd="0" presId="urn:microsoft.com/office/officeart/2008/layout/LinedList"/>
    <dgm:cxn modelId="{E2EBF3DB-EF6F-4E77-822A-5F7F06AF6275}" type="presOf" srcId="{809F7C59-4BFB-4562-941C-4F1CA33D3720}" destId="{FA90A041-D0A4-4491-BE05-33978B0FF2D6}" srcOrd="0" destOrd="0" presId="urn:microsoft.com/office/officeart/2008/layout/LinedList"/>
    <dgm:cxn modelId="{00F503E4-80EB-447E-9CAC-D1B44EE617E0}" srcId="{348AB2F3-879C-4571-9246-6BD9E8AEBD02}" destId="{68F1D976-E90C-4EC0-B847-5E04112A8D6C}" srcOrd="2" destOrd="0" parTransId="{C7C01D87-0CE0-462D-8860-0D562B1A8A38}" sibTransId="{70BE4F0C-26F7-43C0-A1B1-31C8279265B0}"/>
    <dgm:cxn modelId="{A0CDA736-8483-42D8-9D3E-E1CF8F049E6E}" type="presParOf" srcId="{CE4437D4-F2D1-44A7-B77C-48E5BAF3C1EC}" destId="{AD3CF91A-41C8-4816-836A-4F21957ED8CA}" srcOrd="0" destOrd="0" presId="urn:microsoft.com/office/officeart/2008/layout/LinedList"/>
    <dgm:cxn modelId="{90D0FDB8-F81C-4586-9EC3-DD6F40122D6D}" type="presParOf" srcId="{CE4437D4-F2D1-44A7-B77C-48E5BAF3C1EC}" destId="{9336EEBF-8556-401A-9BD2-CF1D7DB62A0A}" srcOrd="1" destOrd="0" presId="urn:microsoft.com/office/officeart/2008/layout/LinedList"/>
    <dgm:cxn modelId="{7F0B1CA4-D232-4DCF-A2FC-CC2E72ACFD7F}" type="presParOf" srcId="{9336EEBF-8556-401A-9BD2-CF1D7DB62A0A}" destId="{3CE5B638-8672-4AAE-B10A-07D9329E1068}" srcOrd="0" destOrd="0" presId="urn:microsoft.com/office/officeart/2008/layout/LinedList"/>
    <dgm:cxn modelId="{C04013CB-9823-4BD3-A533-1F69CA880DD8}" type="presParOf" srcId="{9336EEBF-8556-401A-9BD2-CF1D7DB62A0A}" destId="{4D7C4705-587D-4DD0-8F2B-23ADDAD46922}" srcOrd="1" destOrd="0" presId="urn:microsoft.com/office/officeart/2008/layout/LinedList"/>
    <dgm:cxn modelId="{F5396E13-4F7A-438B-9802-E5120A32676E}" type="presParOf" srcId="{CE4437D4-F2D1-44A7-B77C-48E5BAF3C1EC}" destId="{FAAF8334-F1BF-47C6-A848-DF35C0AD4114}" srcOrd="2" destOrd="0" presId="urn:microsoft.com/office/officeart/2008/layout/LinedList"/>
    <dgm:cxn modelId="{A221013A-02C2-4245-A4C2-6B762DA9A631}" type="presParOf" srcId="{CE4437D4-F2D1-44A7-B77C-48E5BAF3C1EC}" destId="{A3190F8C-9AAD-4DA5-91AD-1177C5D2F30C}" srcOrd="3" destOrd="0" presId="urn:microsoft.com/office/officeart/2008/layout/LinedList"/>
    <dgm:cxn modelId="{424E54B4-CCC3-4B62-9F69-3F25FBE66148}" type="presParOf" srcId="{A3190F8C-9AAD-4DA5-91AD-1177C5D2F30C}" destId="{9D2F9D0F-C9A1-4FA3-9EF9-664D74CD9D7C}" srcOrd="0" destOrd="0" presId="urn:microsoft.com/office/officeart/2008/layout/LinedList"/>
    <dgm:cxn modelId="{5137FF6D-BFBE-4691-82BC-028B0A393E3F}" type="presParOf" srcId="{A3190F8C-9AAD-4DA5-91AD-1177C5D2F30C}" destId="{A9025660-88D1-4A35-A1D5-036EE46DCF63}" srcOrd="1" destOrd="0" presId="urn:microsoft.com/office/officeart/2008/layout/LinedList"/>
    <dgm:cxn modelId="{5B15990C-E4FF-4BDA-9561-0886975FABD8}" type="presParOf" srcId="{CE4437D4-F2D1-44A7-B77C-48E5BAF3C1EC}" destId="{618F987A-55E3-4CCF-8D92-11AE62A7B7B0}" srcOrd="4" destOrd="0" presId="urn:microsoft.com/office/officeart/2008/layout/LinedList"/>
    <dgm:cxn modelId="{55CBC215-0A51-4E66-9810-1960718AE067}" type="presParOf" srcId="{CE4437D4-F2D1-44A7-B77C-48E5BAF3C1EC}" destId="{EC5827FD-0A22-4164-B7FB-B75DD302422F}" srcOrd="5" destOrd="0" presId="urn:microsoft.com/office/officeart/2008/layout/LinedList"/>
    <dgm:cxn modelId="{41CD839A-AC56-4BA1-BD3C-9A374BD26627}" type="presParOf" srcId="{EC5827FD-0A22-4164-B7FB-B75DD302422F}" destId="{4771C32D-5A05-4D44-B49C-3AA732E1C5DC}" srcOrd="0" destOrd="0" presId="urn:microsoft.com/office/officeart/2008/layout/LinedList"/>
    <dgm:cxn modelId="{65895739-26C8-4C28-87D2-2E87D8B034F7}" type="presParOf" srcId="{EC5827FD-0A22-4164-B7FB-B75DD302422F}" destId="{4F0D8DFC-FE5A-4C2E-AAC7-04063A0A8826}" srcOrd="1" destOrd="0" presId="urn:microsoft.com/office/officeart/2008/layout/LinedList"/>
    <dgm:cxn modelId="{5188679F-A080-443C-B3C7-E877E644C476}" type="presParOf" srcId="{CE4437D4-F2D1-44A7-B77C-48E5BAF3C1EC}" destId="{A3865EB9-8390-4F25-AE39-840927243421}" srcOrd="6" destOrd="0" presId="urn:microsoft.com/office/officeart/2008/layout/LinedList"/>
    <dgm:cxn modelId="{81941B74-06F4-4CC1-9844-49D5DAA9C859}" type="presParOf" srcId="{CE4437D4-F2D1-44A7-B77C-48E5BAF3C1EC}" destId="{F46E8279-D890-46C9-8025-C4677BE1C129}" srcOrd="7" destOrd="0" presId="urn:microsoft.com/office/officeart/2008/layout/LinedList"/>
    <dgm:cxn modelId="{F1869603-DA16-4D42-9A6B-A8DEF287E8BD}" type="presParOf" srcId="{F46E8279-D890-46C9-8025-C4677BE1C129}" destId="{FA90A041-D0A4-4491-BE05-33978B0FF2D6}" srcOrd="0" destOrd="0" presId="urn:microsoft.com/office/officeart/2008/layout/LinedList"/>
    <dgm:cxn modelId="{BFFBFFDC-711E-42E3-AD9A-EFC1C68048C0}" type="presParOf" srcId="{F46E8279-D890-46C9-8025-C4677BE1C129}" destId="{1FB8DA1C-BDB1-46A9-ACB8-082D05B5A094}" srcOrd="1" destOrd="0" presId="urn:microsoft.com/office/officeart/2008/layout/LinedList"/>
    <dgm:cxn modelId="{7523B026-9EE2-4858-BFF2-12602D2DB761}" type="presParOf" srcId="{CE4437D4-F2D1-44A7-B77C-48E5BAF3C1EC}" destId="{112A9372-31D4-4344-A1B1-DAB54A22604B}" srcOrd="8" destOrd="0" presId="urn:microsoft.com/office/officeart/2008/layout/LinedList"/>
    <dgm:cxn modelId="{48AD5144-238B-4025-B8B3-722715F5CF72}" type="presParOf" srcId="{CE4437D4-F2D1-44A7-B77C-48E5BAF3C1EC}" destId="{40DB7601-E151-4CCE-AF7E-3FF3EFB788E9}" srcOrd="9" destOrd="0" presId="urn:microsoft.com/office/officeart/2008/layout/LinedList"/>
    <dgm:cxn modelId="{B31FC108-54F7-4E57-995B-3C1A3BF7F061}" type="presParOf" srcId="{40DB7601-E151-4CCE-AF7E-3FF3EFB788E9}" destId="{273E1219-932A-4AFF-B941-68D363FA9E59}" srcOrd="0" destOrd="0" presId="urn:microsoft.com/office/officeart/2008/layout/LinedList"/>
    <dgm:cxn modelId="{40A33939-A004-461E-BCDF-71D00DDEA0D5}" type="presParOf" srcId="{40DB7601-E151-4CCE-AF7E-3FF3EFB788E9}" destId="{736438B4-9DF7-4A33-9CFF-E1E108D3717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295C69-42DF-4077-B9A3-05C960D2B654}" type="doc">
      <dgm:prSet loTypeId="urn:microsoft.com/office/officeart/2005/8/layout/arrow2" loCatId="process" qsTypeId="urn:microsoft.com/office/officeart/2005/8/quickstyle/simple1" qsCatId="simple" csTypeId="urn:microsoft.com/office/officeart/2005/8/colors/accent2_1" csCatId="accent2" phldr="0"/>
      <dgm:spPr/>
    </dgm:pt>
    <dgm:pt modelId="{FD262929-201C-4CBD-BEF5-13A760B89D25}" type="pres">
      <dgm:prSet presAssocID="{51295C69-42DF-4077-B9A3-05C960D2B654}" presName="arrowDiagram" presStyleCnt="0">
        <dgm:presLayoutVars>
          <dgm:chMax val="5"/>
          <dgm:dir/>
          <dgm:resizeHandles val="exact"/>
        </dgm:presLayoutVars>
      </dgm:prSet>
      <dgm:spPr/>
    </dgm:pt>
  </dgm:ptLst>
  <dgm:cxnLst>
    <dgm:cxn modelId="{1DF41381-B0BA-4845-B66F-035BC52F7D2E}" type="presOf" srcId="{51295C69-42DF-4077-B9A3-05C960D2B654}" destId="{FD262929-201C-4CBD-BEF5-13A760B89D25}" srcOrd="0"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6976FCE-E37D-4798-B727-184FCABFA16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tr-TR"/>
        </a:p>
      </dgm:t>
    </dgm:pt>
    <dgm:pt modelId="{A9648F2E-9C1F-4001-9D8B-857B87793014}">
      <dgm:prSet phldrT="[Metin]"/>
      <dgm:spPr/>
      <dgm:t>
        <a:bodyPr/>
        <a:lstStyle/>
        <a:p>
          <a:pPr algn="l"/>
          <a:r>
            <a:rPr lang="tr-TR" b="1" i="0" dirty="0"/>
            <a:t>Spor, grup ve sosyal  etkinliklerinin bazıları </a:t>
          </a:r>
        </a:p>
      </dgm:t>
    </dgm:pt>
    <dgm:pt modelId="{749AB33A-47E2-4090-89A1-2814ED8A4B0C}" type="parTrans" cxnId="{4B691115-09F1-4E9E-B3C7-292B8084DA3D}">
      <dgm:prSet/>
      <dgm:spPr/>
      <dgm:t>
        <a:bodyPr/>
        <a:lstStyle/>
        <a:p>
          <a:endParaRPr lang="tr-TR"/>
        </a:p>
      </dgm:t>
    </dgm:pt>
    <dgm:pt modelId="{4CE25998-204B-47B6-976E-39D6C89BF7E9}" type="sibTrans" cxnId="{4B691115-09F1-4E9E-B3C7-292B8084DA3D}">
      <dgm:prSet/>
      <dgm:spPr/>
      <dgm:t>
        <a:bodyPr/>
        <a:lstStyle/>
        <a:p>
          <a:endParaRPr lang="tr-TR"/>
        </a:p>
      </dgm:t>
    </dgm:pt>
    <dgm:pt modelId="{2FEE93A8-B78D-48E9-A822-1E99C94C35D5}">
      <dgm:prSet phldrT="[Metin]" custT="1"/>
      <dgm:spPr/>
      <dgm:t>
        <a:bodyPr/>
        <a:lstStyle/>
        <a:p>
          <a:pPr algn="l">
            <a:lnSpc>
              <a:spcPct val="100000"/>
            </a:lnSpc>
            <a:buFont typeface="Arial" panose="020B0604020202020204" pitchFamily="34" charset="0"/>
            <a:buChar char="•"/>
          </a:pPr>
          <a:r>
            <a:rPr lang="tr-TR" sz="1400" b="1" i="0" dirty="0">
              <a:latin typeface="+mn-lt"/>
            </a:rPr>
            <a:t>Grup etkinliği geliştirilmesi </a:t>
          </a:r>
        </a:p>
        <a:p>
          <a:pPr algn="l">
            <a:lnSpc>
              <a:spcPct val="100000"/>
            </a:lnSpc>
            <a:buFont typeface="Arial" panose="020B0604020202020204" pitchFamily="34" charset="0"/>
            <a:buChar char="•"/>
          </a:pPr>
          <a:r>
            <a:rPr lang="tr-TR" sz="1400" b="1" i="0" dirty="0">
              <a:latin typeface="+mn-lt"/>
            </a:rPr>
            <a:t>Çalışma grubu eklenmesi</a:t>
          </a:r>
        </a:p>
        <a:p>
          <a:pPr algn="l">
            <a:lnSpc>
              <a:spcPct val="100000"/>
            </a:lnSpc>
            <a:buFont typeface="Arial" panose="020B0604020202020204" pitchFamily="34" charset="0"/>
            <a:buChar char="•"/>
          </a:pPr>
          <a:r>
            <a:rPr lang="tr-TR" sz="1400" b="1" i="0" dirty="0">
              <a:latin typeface="+mn-lt"/>
            </a:rPr>
            <a:t>Sahalar ile anlaşma</a:t>
          </a:r>
          <a:endParaRPr lang="tr-TR" sz="1400" b="1" dirty="0">
            <a:latin typeface="+mn-lt"/>
          </a:endParaRPr>
        </a:p>
      </dgm:t>
    </dgm:pt>
    <dgm:pt modelId="{F8445CCC-8911-45B4-B4B3-4EDD65F534EC}" type="parTrans" cxnId="{44A643F1-ABB5-4DCB-BA0A-459D84580428}">
      <dgm:prSet/>
      <dgm:spPr/>
      <dgm:t>
        <a:bodyPr/>
        <a:lstStyle/>
        <a:p>
          <a:endParaRPr lang="tr-TR"/>
        </a:p>
      </dgm:t>
    </dgm:pt>
    <dgm:pt modelId="{67DEA0E7-7BF8-4629-80F7-83B944E3D222}" type="sibTrans" cxnId="{44A643F1-ABB5-4DCB-BA0A-459D84580428}">
      <dgm:prSet/>
      <dgm:spPr/>
      <dgm:t>
        <a:bodyPr/>
        <a:lstStyle/>
        <a:p>
          <a:endParaRPr lang="tr-TR"/>
        </a:p>
      </dgm:t>
    </dgm:pt>
    <dgm:pt modelId="{88B0A1C7-CC3B-4D87-A55E-5F5DD9A5E202}">
      <dgm:prSet phldrT="[Metin]"/>
      <dgm:spPr/>
      <dgm:t>
        <a:bodyPr/>
        <a:lstStyle/>
        <a:p>
          <a:pPr>
            <a:buFont typeface="Arial" panose="020B0604020202020204" pitchFamily="34" charset="0"/>
            <a:buChar char="•"/>
          </a:pPr>
          <a:endParaRPr lang="tr-TR" dirty="0"/>
        </a:p>
      </dgm:t>
    </dgm:pt>
    <dgm:pt modelId="{989DFE89-5C62-4663-A2B1-2B7E3F5CCAD1}" type="parTrans" cxnId="{F5E15D1F-4951-4383-8E61-A9F755FFDF38}">
      <dgm:prSet/>
      <dgm:spPr/>
      <dgm:t>
        <a:bodyPr/>
        <a:lstStyle/>
        <a:p>
          <a:endParaRPr lang="tr-TR"/>
        </a:p>
      </dgm:t>
    </dgm:pt>
    <dgm:pt modelId="{8006AAD3-88D7-4E8B-8B05-1EE47598684C}" type="sibTrans" cxnId="{F5E15D1F-4951-4383-8E61-A9F755FFDF38}">
      <dgm:prSet/>
      <dgm:spPr/>
      <dgm:t>
        <a:bodyPr/>
        <a:lstStyle/>
        <a:p>
          <a:endParaRPr lang="tr-TR"/>
        </a:p>
      </dgm:t>
    </dgm:pt>
    <dgm:pt modelId="{E876AE96-5E7C-4F8A-BC94-93955E0AE9C5}">
      <dgm:prSet/>
      <dgm:spPr/>
      <dgm:t>
        <a:bodyPr/>
        <a:lstStyle/>
        <a:p>
          <a:endParaRPr lang="tr-TR"/>
        </a:p>
      </dgm:t>
    </dgm:pt>
    <dgm:pt modelId="{330F9B39-C02F-4378-BF55-16C4C19566FF}" type="parTrans" cxnId="{635B579A-6E1E-4585-BC9B-4C281D0179A4}">
      <dgm:prSet/>
      <dgm:spPr/>
      <dgm:t>
        <a:bodyPr/>
        <a:lstStyle/>
        <a:p>
          <a:endParaRPr lang="tr-TR"/>
        </a:p>
      </dgm:t>
    </dgm:pt>
    <dgm:pt modelId="{525D1D26-30AB-493D-8F96-FA171C835285}" type="sibTrans" cxnId="{635B579A-6E1E-4585-BC9B-4C281D0179A4}">
      <dgm:prSet/>
      <dgm:spPr/>
      <dgm:t>
        <a:bodyPr/>
        <a:lstStyle/>
        <a:p>
          <a:endParaRPr lang="tr-TR"/>
        </a:p>
      </dgm:t>
    </dgm:pt>
    <dgm:pt modelId="{21459B26-C363-4188-A75B-B27B2A77B07C}">
      <dgm:prSet/>
      <dgm:spPr/>
      <dgm:t>
        <a:bodyPr/>
        <a:lstStyle/>
        <a:p>
          <a:endParaRPr lang="tr-TR"/>
        </a:p>
      </dgm:t>
    </dgm:pt>
    <dgm:pt modelId="{0AC0BAAA-C64F-44C9-838F-CAA409078D83}" type="parTrans" cxnId="{ACE68936-9260-41F0-8205-EA4AFD1F98CB}">
      <dgm:prSet/>
      <dgm:spPr/>
      <dgm:t>
        <a:bodyPr/>
        <a:lstStyle/>
        <a:p>
          <a:endParaRPr lang="tr-TR"/>
        </a:p>
      </dgm:t>
    </dgm:pt>
    <dgm:pt modelId="{BD66B9B9-E27C-48EC-AFBF-307CCBC279C7}" type="sibTrans" cxnId="{ACE68936-9260-41F0-8205-EA4AFD1F98CB}">
      <dgm:prSet/>
      <dgm:spPr/>
      <dgm:t>
        <a:bodyPr/>
        <a:lstStyle/>
        <a:p>
          <a:endParaRPr lang="tr-TR"/>
        </a:p>
      </dgm:t>
    </dgm:pt>
    <dgm:pt modelId="{7E096E4A-DE5D-46D3-81D6-D59127408AB4}">
      <dgm:prSet/>
      <dgm:spPr/>
      <dgm:t>
        <a:bodyPr/>
        <a:lstStyle/>
        <a:p>
          <a:endParaRPr lang="tr-TR"/>
        </a:p>
      </dgm:t>
    </dgm:pt>
    <dgm:pt modelId="{13B68536-B7F5-463B-828B-EDBC0CE76A9A}" type="parTrans" cxnId="{DEAF19EC-5F27-423E-96A0-42BC2795C485}">
      <dgm:prSet/>
      <dgm:spPr/>
      <dgm:t>
        <a:bodyPr/>
        <a:lstStyle/>
        <a:p>
          <a:endParaRPr lang="tr-TR"/>
        </a:p>
      </dgm:t>
    </dgm:pt>
    <dgm:pt modelId="{D25BD557-AAC4-4544-9945-A4F3B96E0CA0}" type="sibTrans" cxnId="{DEAF19EC-5F27-423E-96A0-42BC2795C485}">
      <dgm:prSet/>
      <dgm:spPr/>
      <dgm:t>
        <a:bodyPr/>
        <a:lstStyle/>
        <a:p>
          <a:endParaRPr lang="tr-TR"/>
        </a:p>
      </dgm:t>
    </dgm:pt>
    <dgm:pt modelId="{6A9F9D69-6496-40A3-AC20-67CA14694C62}" type="pres">
      <dgm:prSet presAssocID="{06976FCE-E37D-4798-B727-184FCABFA16D}" presName="Name0" presStyleCnt="0">
        <dgm:presLayoutVars>
          <dgm:dir/>
          <dgm:resizeHandles val="exact"/>
        </dgm:presLayoutVars>
      </dgm:prSet>
      <dgm:spPr/>
    </dgm:pt>
    <dgm:pt modelId="{0EED004F-522F-48B4-AD8E-CE8AD94B22B1}" type="pres">
      <dgm:prSet presAssocID="{06976FCE-E37D-4798-B727-184FCABFA16D}" presName="arrow" presStyleLbl="bgShp" presStyleIdx="0" presStyleCnt="1" custScaleX="100000" custScaleY="95386" custLinFactNeighborX="201" custLinFactNeighborY="8607"/>
      <dgm:spPr/>
    </dgm:pt>
    <dgm:pt modelId="{C0A94C5C-D723-4B87-9546-B2CF7E0AA53D}" type="pres">
      <dgm:prSet presAssocID="{06976FCE-E37D-4798-B727-184FCABFA16D}" presName="points" presStyleCnt="0"/>
      <dgm:spPr/>
    </dgm:pt>
    <dgm:pt modelId="{22B20262-E29C-410E-88C1-5EC83607C1DA}" type="pres">
      <dgm:prSet presAssocID="{A9648F2E-9C1F-4001-9D8B-857B87793014}" presName="compositeA" presStyleCnt="0"/>
      <dgm:spPr/>
    </dgm:pt>
    <dgm:pt modelId="{AE03788F-0311-4A31-9F05-0C128E3A5057}" type="pres">
      <dgm:prSet presAssocID="{A9648F2E-9C1F-4001-9D8B-857B87793014}" presName="textA" presStyleLbl="revTx" presStyleIdx="0" presStyleCnt="6" custLinFactNeighborX="16583" custLinFactNeighborY="6132">
        <dgm:presLayoutVars>
          <dgm:bulletEnabled val="1"/>
        </dgm:presLayoutVars>
      </dgm:prSet>
      <dgm:spPr/>
    </dgm:pt>
    <dgm:pt modelId="{EC57A64C-3340-469C-9745-FB0C91401F0E}" type="pres">
      <dgm:prSet presAssocID="{A9648F2E-9C1F-4001-9D8B-857B87793014}" presName="circleA" presStyleLbl="node1" presStyleIdx="0" presStyleCnt="6" custScaleX="141071" custScaleY="122826" custLinFactX="194324" custLinFactY="-100000" custLinFactNeighborX="200000" custLinFactNeighborY="-173513"/>
      <dgm:spPr>
        <a:prstGeom prst="rect">
          <a:avLst/>
        </a:prstGeom>
        <a:solidFill>
          <a:schemeClr val="bg1"/>
        </a:solidFill>
        <a:ln>
          <a:solidFill>
            <a:schemeClr val="bg1"/>
          </a:solidFill>
        </a:ln>
      </dgm:spPr>
    </dgm:pt>
    <dgm:pt modelId="{5B451F61-4DB0-4D11-AFD1-95533C419F0B}" type="pres">
      <dgm:prSet presAssocID="{A9648F2E-9C1F-4001-9D8B-857B87793014}" presName="spaceA" presStyleCnt="0"/>
      <dgm:spPr/>
    </dgm:pt>
    <dgm:pt modelId="{F1688D53-0988-42D5-B639-6ACBEEF644FA}" type="pres">
      <dgm:prSet presAssocID="{4CE25998-204B-47B6-976E-39D6C89BF7E9}" presName="space" presStyleCnt="0"/>
      <dgm:spPr/>
    </dgm:pt>
    <dgm:pt modelId="{0C883821-B222-4CD5-8BF5-48B2312CDF0C}" type="pres">
      <dgm:prSet presAssocID="{2FEE93A8-B78D-48E9-A822-1E99C94C35D5}" presName="compositeB" presStyleCnt="0"/>
      <dgm:spPr/>
    </dgm:pt>
    <dgm:pt modelId="{F72EAC4B-0568-45CD-87CB-25A7A490AEA9}" type="pres">
      <dgm:prSet presAssocID="{2FEE93A8-B78D-48E9-A822-1E99C94C35D5}" presName="textB" presStyleLbl="revTx" presStyleIdx="1" presStyleCnt="6" custScaleX="129965" custScaleY="83096" custLinFactNeighborX="36740" custLinFactNeighborY="11255">
        <dgm:presLayoutVars>
          <dgm:bulletEnabled val="1"/>
        </dgm:presLayoutVars>
      </dgm:prSet>
      <dgm:spPr/>
    </dgm:pt>
    <dgm:pt modelId="{C722EA5C-07FE-431E-8FF4-ADAE6501AAE5}" type="pres">
      <dgm:prSet presAssocID="{2FEE93A8-B78D-48E9-A822-1E99C94C35D5}" presName="circleB" presStyleLbl="node1" presStyleIdx="1" presStyleCnt="6" custScaleX="130205" custScaleY="127424" custLinFactNeighborX="68438" custLinFactNeighborY="19529"/>
      <dgm:spPr/>
    </dgm:pt>
    <dgm:pt modelId="{10D176AE-3460-4350-87D6-D564B9C39881}" type="pres">
      <dgm:prSet presAssocID="{2FEE93A8-B78D-48E9-A822-1E99C94C35D5}" presName="spaceB" presStyleCnt="0"/>
      <dgm:spPr/>
    </dgm:pt>
    <dgm:pt modelId="{272C8DBF-27C1-452F-9655-B41B70FC93AF}" type="pres">
      <dgm:prSet presAssocID="{67DEA0E7-7BF8-4629-80F7-83B944E3D222}" presName="space" presStyleCnt="0"/>
      <dgm:spPr/>
    </dgm:pt>
    <dgm:pt modelId="{3F0A7FBE-A2AD-4196-A346-16DE8311C3E7}" type="pres">
      <dgm:prSet presAssocID="{88B0A1C7-CC3B-4D87-A55E-5F5DD9A5E202}" presName="compositeA" presStyleCnt="0"/>
      <dgm:spPr/>
    </dgm:pt>
    <dgm:pt modelId="{99EECDB3-ADAE-467D-AAEA-0095DCA8B8FD}" type="pres">
      <dgm:prSet presAssocID="{88B0A1C7-CC3B-4D87-A55E-5F5DD9A5E202}" presName="textA" presStyleLbl="revTx" presStyleIdx="2" presStyleCnt="6">
        <dgm:presLayoutVars>
          <dgm:bulletEnabled val="1"/>
        </dgm:presLayoutVars>
      </dgm:prSet>
      <dgm:spPr/>
    </dgm:pt>
    <dgm:pt modelId="{4BF52A0D-A18C-4879-BC99-F5D1086F6D03}" type="pres">
      <dgm:prSet presAssocID="{88B0A1C7-CC3B-4D87-A55E-5F5DD9A5E202}" presName="circleA" presStyleLbl="node1" presStyleIdx="2" presStyleCnt="6" custScaleX="130176" custScaleY="127424" custLinFactNeighborX="80636" custLinFactNeighborY="36387"/>
      <dgm:spPr/>
    </dgm:pt>
    <dgm:pt modelId="{D2F04118-8BCB-4FB6-96D9-61BE0258ECA0}" type="pres">
      <dgm:prSet presAssocID="{88B0A1C7-CC3B-4D87-A55E-5F5DD9A5E202}" presName="spaceA" presStyleCnt="0"/>
      <dgm:spPr/>
    </dgm:pt>
    <dgm:pt modelId="{DB54B27D-ED8A-4693-82C8-9672208CDE21}" type="pres">
      <dgm:prSet presAssocID="{8006AAD3-88D7-4E8B-8B05-1EE47598684C}" presName="space" presStyleCnt="0"/>
      <dgm:spPr/>
    </dgm:pt>
    <dgm:pt modelId="{818287FE-B476-4090-8ADF-D585775D4EC6}" type="pres">
      <dgm:prSet presAssocID="{E876AE96-5E7C-4F8A-BC94-93955E0AE9C5}" presName="compositeB" presStyleCnt="0"/>
      <dgm:spPr/>
    </dgm:pt>
    <dgm:pt modelId="{289335C1-EB32-43D5-BF45-BEC84CCE9EB3}" type="pres">
      <dgm:prSet presAssocID="{E876AE96-5E7C-4F8A-BC94-93955E0AE9C5}" presName="textB" presStyleLbl="revTx" presStyleIdx="3" presStyleCnt="6">
        <dgm:presLayoutVars>
          <dgm:bulletEnabled val="1"/>
        </dgm:presLayoutVars>
      </dgm:prSet>
      <dgm:spPr/>
    </dgm:pt>
    <dgm:pt modelId="{C191AEB8-F2E6-40B8-B774-6D5B9E831B65}" type="pres">
      <dgm:prSet presAssocID="{E876AE96-5E7C-4F8A-BC94-93955E0AE9C5}" presName="circleB" presStyleLbl="node1" presStyleIdx="3" presStyleCnt="6" custScaleX="128172" custScaleY="122257" custLinFactX="62218" custLinFactNeighborX="100000" custLinFactNeighborY="33803"/>
      <dgm:spPr/>
    </dgm:pt>
    <dgm:pt modelId="{8CFFEC94-E887-4A42-ACFB-0807E96D176C}" type="pres">
      <dgm:prSet presAssocID="{E876AE96-5E7C-4F8A-BC94-93955E0AE9C5}" presName="spaceB" presStyleCnt="0"/>
      <dgm:spPr/>
    </dgm:pt>
    <dgm:pt modelId="{FB33D367-1879-41CE-8D32-B8CF3636FA69}" type="pres">
      <dgm:prSet presAssocID="{525D1D26-30AB-493D-8F96-FA171C835285}" presName="space" presStyleCnt="0"/>
      <dgm:spPr/>
    </dgm:pt>
    <dgm:pt modelId="{AF79F9C4-444E-4F5D-A04B-94E9E85D68A2}" type="pres">
      <dgm:prSet presAssocID="{21459B26-C363-4188-A75B-B27B2A77B07C}" presName="compositeA" presStyleCnt="0"/>
      <dgm:spPr/>
    </dgm:pt>
    <dgm:pt modelId="{8325B2B0-719B-4B47-BFE8-450A16BA20EA}" type="pres">
      <dgm:prSet presAssocID="{21459B26-C363-4188-A75B-B27B2A77B07C}" presName="textA" presStyleLbl="revTx" presStyleIdx="4" presStyleCnt="6">
        <dgm:presLayoutVars>
          <dgm:bulletEnabled val="1"/>
        </dgm:presLayoutVars>
      </dgm:prSet>
      <dgm:spPr/>
    </dgm:pt>
    <dgm:pt modelId="{41AEDC11-2637-4A8F-9219-FEBEBA5E4D60}" type="pres">
      <dgm:prSet presAssocID="{21459B26-C363-4188-A75B-B27B2A77B07C}" presName="circleA" presStyleLbl="node1" presStyleIdx="4" presStyleCnt="6" custScaleX="128172" custScaleY="122257" custLinFactX="100000" custLinFactNeighborX="119043" custLinFactNeighborY="35052"/>
      <dgm:spPr/>
    </dgm:pt>
    <dgm:pt modelId="{B71B1E76-59B1-421F-9B35-B5D1E17431B4}" type="pres">
      <dgm:prSet presAssocID="{21459B26-C363-4188-A75B-B27B2A77B07C}" presName="spaceA" presStyleCnt="0"/>
      <dgm:spPr/>
    </dgm:pt>
    <dgm:pt modelId="{443FFE34-2C5E-4FB3-99B7-EEA69961AE17}" type="pres">
      <dgm:prSet presAssocID="{BD66B9B9-E27C-48EC-AFBF-307CCBC279C7}" presName="space" presStyleCnt="0"/>
      <dgm:spPr/>
    </dgm:pt>
    <dgm:pt modelId="{58786C51-D231-4AD5-95E8-5C34F4C85ADB}" type="pres">
      <dgm:prSet presAssocID="{7E096E4A-DE5D-46D3-81D6-D59127408AB4}" presName="compositeB" presStyleCnt="0"/>
      <dgm:spPr/>
    </dgm:pt>
    <dgm:pt modelId="{57393067-1346-41DF-8607-83B46933D44D}" type="pres">
      <dgm:prSet presAssocID="{7E096E4A-DE5D-46D3-81D6-D59127408AB4}" presName="textB" presStyleLbl="revTx" presStyleIdx="5" presStyleCnt="6">
        <dgm:presLayoutVars>
          <dgm:bulletEnabled val="1"/>
        </dgm:presLayoutVars>
      </dgm:prSet>
      <dgm:spPr/>
    </dgm:pt>
    <dgm:pt modelId="{17AB0A25-5E56-4381-A89D-12EE2926C4B6}" type="pres">
      <dgm:prSet presAssocID="{7E096E4A-DE5D-46D3-81D6-D59127408AB4}" presName="circleB" presStyleLbl="node1" presStyleIdx="5" presStyleCnt="6" custScaleX="128172" custScaleY="122257" custLinFactY="-100000" custLinFactNeighborX="19701" custLinFactNeighborY="-143062"/>
      <dgm:spPr>
        <a:solidFill>
          <a:schemeClr val="bg1"/>
        </a:solidFill>
      </dgm:spPr>
    </dgm:pt>
    <dgm:pt modelId="{26FF6A2D-2A1F-4D3A-B6C3-D54969D05CE4}" type="pres">
      <dgm:prSet presAssocID="{7E096E4A-DE5D-46D3-81D6-D59127408AB4}" presName="spaceB" presStyleCnt="0"/>
      <dgm:spPr/>
    </dgm:pt>
  </dgm:ptLst>
  <dgm:cxnLst>
    <dgm:cxn modelId="{4B691115-09F1-4E9E-B3C7-292B8084DA3D}" srcId="{06976FCE-E37D-4798-B727-184FCABFA16D}" destId="{A9648F2E-9C1F-4001-9D8B-857B87793014}" srcOrd="0" destOrd="0" parTransId="{749AB33A-47E2-4090-89A1-2814ED8A4B0C}" sibTransId="{4CE25998-204B-47B6-976E-39D6C89BF7E9}"/>
    <dgm:cxn modelId="{F5E15D1F-4951-4383-8E61-A9F755FFDF38}" srcId="{06976FCE-E37D-4798-B727-184FCABFA16D}" destId="{88B0A1C7-CC3B-4D87-A55E-5F5DD9A5E202}" srcOrd="2" destOrd="0" parTransId="{989DFE89-5C62-4663-A2B1-2B7E3F5CCAD1}" sibTransId="{8006AAD3-88D7-4E8B-8B05-1EE47598684C}"/>
    <dgm:cxn modelId="{ACE68936-9260-41F0-8205-EA4AFD1F98CB}" srcId="{06976FCE-E37D-4798-B727-184FCABFA16D}" destId="{21459B26-C363-4188-A75B-B27B2A77B07C}" srcOrd="4" destOrd="0" parTransId="{0AC0BAAA-C64F-44C9-838F-CAA409078D83}" sibTransId="{BD66B9B9-E27C-48EC-AFBF-307CCBC279C7}"/>
    <dgm:cxn modelId="{7939EA64-A214-4A1C-A7FC-9ABE55BD036C}" type="presOf" srcId="{7E096E4A-DE5D-46D3-81D6-D59127408AB4}" destId="{57393067-1346-41DF-8607-83B46933D44D}" srcOrd="0" destOrd="0" presId="urn:microsoft.com/office/officeart/2005/8/layout/hProcess11"/>
    <dgm:cxn modelId="{DD01DC69-59A8-485E-95CF-36A46EA35E00}" type="presOf" srcId="{88B0A1C7-CC3B-4D87-A55E-5F5DD9A5E202}" destId="{99EECDB3-ADAE-467D-AAEA-0095DCA8B8FD}" srcOrd="0" destOrd="0" presId="urn:microsoft.com/office/officeart/2005/8/layout/hProcess11"/>
    <dgm:cxn modelId="{BC7B1885-4E66-43C9-9B77-F7DD7A931979}" type="presOf" srcId="{E876AE96-5E7C-4F8A-BC94-93955E0AE9C5}" destId="{289335C1-EB32-43D5-BF45-BEC84CCE9EB3}" srcOrd="0" destOrd="0" presId="urn:microsoft.com/office/officeart/2005/8/layout/hProcess11"/>
    <dgm:cxn modelId="{635B579A-6E1E-4585-BC9B-4C281D0179A4}" srcId="{06976FCE-E37D-4798-B727-184FCABFA16D}" destId="{E876AE96-5E7C-4F8A-BC94-93955E0AE9C5}" srcOrd="3" destOrd="0" parTransId="{330F9B39-C02F-4378-BF55-16C4C19566FF}" sibTransId="{525D1D26-30AB-493D-8F96-FA171C835285}"/>
    <dgm:cxn modelId="{4C751DB7-D885-483D-9212-076F85D9DC64}" type="presOf" srcId="{A9648F2E-9C1F-4001-9D8B-857B87793014}" destId="{AE03788F-0311-4A31-9F05-0C128E3A5057}" srcOrd="0" destOrd="0" presId="urn:microsoft.com/office/officeart/2005/8/layout/hProcess11"/>
    <dgm:cxn modelId="{E47C2FBF-1DFE-4170-B7A2-CEB324363B08}" type="presOf" srcId="{2FEE93A8-B78D-48E9-A822-1E99C94C35D5}" destId="{F72EAC4B-0568-45CD-87CB-25A7A490AEA9}" srcOrd="0" destOrd="0" presId="urn:microsoft.com/office/officeart/2005/8/layout/hProcess11"/>
    <dgm:cxn modelId="{C68BE3E2-6190-4B09-9E74-E32F4E250842}" type="presOf" srcId="{06976FCE-E37D-4798-B727-184FCABFA16D}" destId="{6A9F9D69-6496-40A3-AC20-67CA14694C62}" srcOrd="0" destOrd="0" presId="urn:microsoft.com/office/officeart/2005/8/layout/hProcess11"/>
    <dgm:cxn modelId="{DEAF19EC-5F27-423E-96A0-42BC2795C485}" srcId="{06976FCE-E37D-4798-B727-184FCABFA16D}" destId="{7E096E4A-DE5D-46D3-81D6-D59127408AB4}" srcOrd="5" destOrd="0" parTransId="{13B68536-B7F5-463B-828B-EDBC0CE76A9A}" sibTransId="{D25BD557-AAC4-4544-9945-A4F3B96E0CA0}"/>
    <dgm:cxn modelId="{44A643F1-ABB5-4DCB-BA0A-459D84580428}" srcId="{06976FCE-E37D-4798-B727-184FCABFA16D}" destId="{2FEE93A8-B78D-48E9-A822-1E99C94C35D5}" srcOrd="1" destOrd="0" parTransId="{F8445CCC-8911-45B4-B4B3-4EDD65F534EC}" sibTransId="{67DEA0E7-7BF8-4629-80F7-83B944E3D222}"/>
    <dgm:cxn modelId="{59910BFD-5B41-4000-8741-2D441D51097D}" type="presOf" srcId="{21459B26-C363-4188-A75B-B27B2A77B07C}" destId="{8325B2B0-719B-4B47-BFE8-450A16BA20EA}" srcOrd="0" destOrd="0" presId="urn:microsoft.com/office/officeart/2005/8/layout/hProcess11"/>
    <dgm:cxn modelId="{116FFA5B-1BCB-4CE0-8831-62B6684E77FE}" type="presParOf" srcId="{6A9F9D69-6496-40A3-AC20-67CA14694C62}" destId="{0EED004F-522F-48B4-AD8E-CE8AD94B22B1}" srcOrd="0" destOrd="0" presId="urn:microsoft.com/office/officeart/2005/8/layout/hProcess11"/>
    <dgm:cxn modelId="{AF4E1B09-B88F-4EB9-B9BC-A393960C3349}" type="presParOf" srcId="{6A9F9D69-6496-40A3-AC20-67CA14694C62}" destId="{C0A94C5C-D723-4B87-9546-B2CF7E0AA53D}" srcOrd="1" destOrd="0" presId="urn:microsoft.com/office/officeart/2005/8/layout/hProcess11"/>
    <dgm:cxn modelId="{7434D346-1689-4C4C-B705-C183AF323248}" type="presParOf" srcId="{C0A94C5C-D723-4B87-9546-B2CF7E0AA53D}" destId="{22B20262-E29C-410E-88C1-5EC83607C1DA}" srcOrd="0" destOrd="0" presId="urn:microsoft.com/office/officeart/2005/8/layout/hProcess11"/>
    <dgm:cxn modelId="{8F8BA009-85E9-4F72-AEED-25DD2E21D031}" type="presParOf" srcId="{22B20262-E29C-410E-88C1-5EC83607C1DA}" destId="{AE03788F-0311-4A31-9F05-0C128E3A5057}" srcOrd="0" destOrd="0" presId="urn:microsoft.com/office/officeart/2005/8/layout/hProcess11"/>
    <dgm:cxn modelId="{A5EEBDDA-764F-48C1-B5CD-56632F196AF4}" type="presParOf" srcId="{22B20262-E29C-410E-88C1-5EC83607C1DA}" destId="{EC57A64C-3340-469C-9745-FB0C91401F0E}" srcOrd="1" destOrd="0" presId="urn:microsoft.com/office/officeart/2005/8/layout/hProcess11"/>
    <dgm:cxn modelId="{B857A01D-9B6F-46F8-A010-BD63B9572499}" type="presParOf" srcId="{22B20262-E29C-410E-88C1-5EC83607C1DA}" destId="{5B451F61-4DB0-4D11-AFD1-95533C419F0B}" srcOrd="2" destOrd="0" presId="urn:microsoft.com/office/officeart/2005/8/layout/hProcess11"/>
    <dgm:cxn modelId="{98DC5FFA-FB1B-4A83-BF99-5697A6BD95C6}" type="presParOf" srcId="{C0A94C5C-D723-4B87-9546-B2CF7E0AA53D}" destId="{F1688D53-0988-42D5-B639-6ACBEEF644FA}" srcOrd="1" destOrd="0" presId="urn:microsoft.com/office/officeart/2005/8/layout/hProcess11"/>
    <dgm:cxn modelId="{38D53E5D-8135-4B8F-82AA-A24AD199F6F7}" type="presParOf" srcId="{C0A94C5C-D723-4B87-9546-B2CF7E0AA53D}" destId="{0C883821-B222-4CD5-8BF5-48B2312CDF0C}" srcOrd="2" destOrd="0" presId="urn:microsoft.com/office/officeart/2005/8/layout/hProcess11"/>
    <dgm:cxn modelId="{4EC2AF3E-9953-4ED4-8BDD-1E31CA93C978}" type="presParOf" srcId="{0C883821-B222-4CD5-8BF5-48B2312CDF0C}" destId="{F72EAC4B-0568-45CD-87CB-25A7A490AEA9}" srcOrd="0" destOrd="0" presId="urn:microsoft.com/office/officeart/2005/8/layout/hProcess11"/>
    <dgm:cxn modelId="{CF425E7C-1937-4C31-A12E-44CAE0856F0A}" type="presParOf" srcId="{0C883821-B222-4CD5-8BF5-48B2312CDF0C}" destId="{C722EA5C-07FE-431E-8FF4-ADAE6501AAE5}" srcOrd="1" destOrd="0" presId="urn:microsoft.com/office/officeart/2005/8/layout/hProcess11"/>
    <dgm:cxn modelId="{B110C7B8-B1A0-4BEE-B38B-E7ACA75F6119}" type="presParOf" srcId="{0C883821-B222-4CD5-8BF5-48B2312CDF0C}" destId="{10D176AE-3460-4350-87D6-D564B9C39881}" srcOrd="2" destOrd="0" presId="urn:microsoft.com/office/officeart/2005/8/layout/hProcess11"/>
    <dgm:cxn modelId="{868C1422-EDC4-46D9-A704-7223CE7CE41B}" type="presParOf" srcId="{C0A94C5C-D723-4B87-9546-B2CF7E0AA53D}" destId="{272C8DBF-27C1-452F-9655-B41B70FC93AF}" srcOrd="3" destOrd="0" presId="urn:microsoft.com/office/officeart/2005/8/layout/hProcess11"/>
    <dgm:cxn modelId="{0AA5C90C-BB77-45C2-8DEC-F9B76C95843C}" type="presParOf" srcId="{C0A94C5C-D723-4B87-9546-B2CF7E0AA53D}" destId="{3F0A7FBE-A2AD-4196-A346-16DE8311C3E7}" srcOrd="4" destOrd="0" presId="urn:microsoft.com/office/officeart/2005/8/layout/hProcess11"/>
    <dgm:cxn modelId="{3D740879-6187-476F-ACEB-1D49979154A3}" type="presParOf" srcId="{3F0A7FBE-A2AD-4196-A346-16DE8311C3E7}" destId="{99EECDB3-ADAE-467D-AAEA-0095DCA8B8FD}" srcOrd="0" destOrd="0" presId="urn:microsoft.com/office/officeart/2005/8/layout/hProcess11"/>
    <dgm:cxn modelId="{F101DC6F-B0D3-4BBD-BD3E-88621C0A9011}" type="presParOf" srcId="{3F0A7FBE-A2AD-4196-A346-16DE8311C3E7}" destId="{4BF52A0D-A18C-4879-BC99-F5D1086F6D03}" srcOrd="1" destOrd="0" presId="urn:microsoft.com/office/officeart/2005/8/layout/hProcess11"/>
    <dgm:cxn modelId="{71378EBB-D19A-49E8-830E-863A635CD0FF}" type="presParOf" srcId="{3F0A7FBE-A2AD-4196-A346-16DE8311C3E7}" destId="{D2F04118-8BCB-4FB6-96D9-61BE0258ECA0}" srcOrd="2" destOrd="0" presId="urn:microsoft.com/office/officeart/2005/8/layout/hProcess11"/>
    <dgm:cxn modelId="{48AFA5CF-E05E-425F-8E5A-5BD1D3A639A7}" type="presParOf" srcId="{C0A94C5C-D723-4B87-9546-B2CF7E0AA53D}" destId="{DB54B27D-ED8A-4693-82C8-9672208CDE21}" srcOrd="5" destOrd="0" presId="urn:microsoft.com/office/officeart/2005/8/layout/hProcess11"/>
    <dgm:cxn modelId="{0A04056D-A25F-4577-8632-7A999577F1DE}" type="presParOf" srcId="{C0A94C5C-D723-4B87-9546-B2CF7E0AA53D}" destId="{818287FE-B476-4090-8ADF-D585775D4EC6}" srcOrd="6" destOrd="0" presId="urn:microsoft.com/office/officeart/2005/8/layout/hProcess11"/>
    <dgm:cxn modelId="{A354FD1C-DC87-4A23-A3C9-CB47357655FC}" type="presParOf" srcId="{818287FE-B476-4090-8ADF-D585775D4EC6}" destId="{289335C1-EB32-43D5-BF45-BEC84CCE9EB3}" srcOrd="0" destOrd="0" presId="urn:microsoft.com/office/officeart/2005/8/layout/hProcess11"/>
    <dgm:cxn modelId="{0023D42D-9431-4D7D-9513-286F7FFC63E9}" type="presParOf" srcId="{818287FE-B476-4090-8ADF-D585775D4EC6}" destId="{C191AEB8-F2E6-40B8-B774-6D5B9E831B65}" srcOrd="1" destOrd="0" presId="urn:microsoft.com/office/officeart/2005/8/layout/hProcess11"/>
    <dgm:cxn modelId="{92116386-708F-4765-9559-412E48FD738C}" type="presParOf" srcId="{818287FE-B476-4090-8ADF-D585775D4EC6}" destId="{8CFFEC94-E887-4A42-ACFB-0807E96D176C}" srcOrd="2" destOrd="0" presId="urn:microsoft.com/office/officeart/2005/8/layout/hProcess11"/>
    <dgm:cxn modelId="{C9F8D2A3-CB1E-44E1-931E-BAD944FCAE60}" type="presParOf" srcId="{C0A94C5C-D723-4B87-9546-B2CF7E0AA53D}" destId="{FB33D367-1879-41CE-8D32-B8CF3636FA69}" srcOrd="7" destOrd="0" presId="urn:microsoft.com/office/officeart/2005/8/layout/hProcess11"/>
    <dgm:cxn modelId="{9DD79F94-FB18-495E-9095-267AC6780FCF}" type="presParOf" srcId="{C0A94C5C-D723-4B87-9546-B2CF7E0AA53D}" destId="{AF79F9C4-444E-4F5D-A04B-94E9E85D68A2}" srcOrd="8" destOrd="0" presId="urn:microsoft.com/office/officeart/2005/8/layout/hProcess11"/>
    <dgm:cxn modelId="{6277EFAD-3218-4873-85C7-86514E1C6C95}" type="presParOf" srcId="{AF79F9C4-444E-4F5D-A04B-94E9E85D68A2}" destId="{8325B2B0-719B-4B47-BFE8-450A16BA20EA}" srcOrd="0" destOrd="0" presId="urn:microsoft.com/office/officeart/2005/8/layout/hProcess11"/>
    <dgm:cxn modelId="{28CA599E-F3C1-4D36-BE40-60EE90E8037E}" type="presParOf" srcId="{AF79F9C4-444E-4F5D-A04B-94E9E85D68A2}" destId="{41AEDC11-2637-4A8F-9219-FEBEBA5E4D60}" srcOrd="1" destOrd="0" presId="urn:microsoft.com/office/officeart/2005/8/layout/hProcess11"/>
    <dgm:cxn modelId="{25881ADD-838F-4A51-BD42-AE2B580B5459}" type="presParOf" srcId="{AF79F9C4-444E-4F5D-A04B-94E9E85D68A2}" destId="{B71B1E76-59B1-421F-9B35-B5D1E17431B4}" srcOrd="2" destOrd="0" presId="urn:microsoft.com/office/officeart/2005/8/layout/hProcess11"/>
    <dgm:cxn modelId="{9A27289F-8FD8-4097-9601-BF640948C7C2}" type="presParOf" srcId="{C0A94C5C-D723-4B87-9546-B2CF7E0AA53D}" destId="{443FFE34-2C5E-4FB3-99B7-EEA69961AE17}" srcOrd="9" destOrd="0" presId="urn:microsoft.com/office/officeart/2005/8/layout/hProcess11"/>
    <dgm:cxn modelId="{6E613D65-D25C-427F-A90F-183E1C55CBF9}" type="presParOf" srcId="{C0A94C5C-D723-4B87-9546-B2CF7E0AA53D}" destId="{58786C51-D231-4AD5-95E8-5C34F4C85ADB}" srcOrd="10" destOrd="0" presId="urn:microsoft.com/office/officeart/2005/8/layout/hProcess11"/>
    <dgm:cxn modelId="{0F7D6F9A-3A02-418A-99D1-707313DD3F56}" type="presParOf" srcId="{58786C51-D231-4AD5-95E8-5C34F4C85ADB}" destId="{57393067-1346-41DF-8607-83B46933D44D}" srcOrd="0" destOrd="0" presId="urn:microsoft.com/office/officeart/2005/8/layout/hProcess11"/>
    <dgm:cxn modelId="{59B738E6-1CD8-49BA-88F5-C968AD0EF6DC}" type="presParOf" srcId="{58786C51-D231-4AD5-95E8-5C34F4C85ADB}" destId="{17AB0A25-5E56-4381-A89D-12EE2926C4B6}" srcOrd="1" destOrd="0" presId="urn:microsoft.com/office/officeart/2005/8/layout/hProcess11"/>
    <dgm:cxn modelId="{60CC41EA-DEF1-4923-8070-0CBA728DCAF9}" type="presParOf" srcId="{58786C51-D231-4AD5-95E8-5C34F4C85ADB}" destId="{26FF6A2D-2A1F-4D3A-B6C3-D54969D05CE4}"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4F9334-7FB7-44BA-9B42-9B80E2BE6EB0}" type="doc">
      <dgm:prSet loTypeId="urn:microsoft.com/office/officeart/2005/8/layout/pyramid1" loCatId="pyramid" qsTypeId="urn:microsoft.com/office/officeart/2005/8/quickstyle/simple1" qsCatId="simple" csTypeId="urn:microsoft.com/office/officeart/2005/8/colors/accent1_2" csCatId="accent1" phldr="1"/>
      <dgm:spPr/>
    </dgm:pt>
    <dgm:pt modelId="{90236661-3108-4A84-9DF5-B2616F8F4585}">
      <dgm:prSet phldrT="[Metin]" custT="1"/>
      <dgm:spPr>
        <a:solidFill>
          <a:srgbClr val="FFC000"/>
        </a:solidFill>
      </dgm:spPr>
      <dgm:t>
        <a:bodyPr/>
        <a:lstStyle/>
        <a:p>
          <a:endParaRPr lang="tr-TR" sz="4000" dirty="0"/>
        </a:p>
        <a:p>
          <a:r>
            <a:rPr lang="tr-TR" sz="4000" dirty="0"/>
            <a:t>%20</a:t>
          </a:r>
        </a:p>
      </dgm:t>
    </dgm:pt>
    <dgm:pt modelId="{B3F1BE02-040D-4AE9-A8AF-55F36DFE2C77}" type="parTrans" cxnId="{6D5F52C2-0BB2-437C-A24B-53B4FF4DE2DB}">
      <dgm:prSet/>
      <dgm:spPr/>
      <dgm:t>
        <a:bodyPr/>
        <a:lstStyle/>
        <a:p>
          <a:endParaRPr lang="tr-TR"/>
        </a:p>
      </dgm:t>
    </dgm:pt>
    <dgm:pt modelId="{D5EF6D66-519D-4EE4-B786-73CEEEF2AB71}" type="sibTrans" cxnId="{6D5F52C2-0BB2-437C-A24B-53B4FF4DE2DB}">
      <dgm:prSet/>
      <dgm:spPr/>
      <dgm:t>
        <a:bodyPr/>
        <a:lstStyle/>
        <a:p>
          <a:endParaRPr lang="tr-TR"/>
        </a:p>
      </dgm:t>
    </dgm:pt>
    <dgm:pt modelId="{CE3F6AE9-23E4-4191-BFE9-EF0FC4058427}">
      <dgm:prSet phldrT="[Metin]"/>
      <dgm:spPr>
        <a:solidFill>
          <a:schemeClr val="accent5">
            <a:lumMod val="75000"/>
          </a:schemeClr>
        </a:solidFill>
      </dgm:spPr>
      <dgm:t>
        <a:bodyPr/>
        <a:lstStyle/>
        <a:p>
          <a:r>
            <a:rPr lang="tr-TR" dirty="0"/>
            <a:t>%80</a:t>
          </a:r>
        </a:p>
      </dgm:t>
    </dgm:pt>
    <dgm:pt modelId="{A6C78698-1377-4F75-AD26-98E07CBF7411}" type="parTrans" cxnId="{8513498D-C517-4F65-9D15-81DE1263970A}">
      <dgm:prSet/>
      <dgm:spPr/>
      <dgm:t>
        <a:bodyPr/>
        <a:lstStyle/>
        <a:p>
          <a:endParaRPr lang="tr-TR"/>
        </a:p>
      </dgm:t>
    </dgm:pt>
    <dgm:pt modelId="{1467DFE1-0E99-414E-8BAB-65216A9C0791}" type="sibTrans" cxnId="{8513498D-C517-4F65-9D15-81DE1263970A}">
      <dgm:prSet/>
      <dgm:spPr/>
      <dgm:t>
        <a:bodyPr/>
        <a:lstStyle/>
        <a:p>
          <a:endParaRPr lang="tr-TR"/>
        </a:p>
      </dgm:t>
    </dgm:pt>
    <dgm:pt modelId="{F955ECB1-7330-40B3-B0CD-FC12751F4C55}" type="pres">
      <dgm:prSet presAssocID="{534F9334-7FB7-44BA-9B42-9B80E2BE6EB0}" presName="Name0" presStyleCnt="0">
        <dgm:presLayoutVars>
          <dgm:dir/>
          <dgm:animLvl val="lvl"/>
          <dgm:resizeHandles val="exact"/>
        </dgm:presLayoutVars>
      </dgm:prSet>
      <dgm:spPr/>
    </dgm:pt>
    <dgm:pt modelId="{E9F8BD93-FC01-468D-A9E8-EB27073E29F5}" type="pres">
      <dgm:prSet presAssocID="{90236661-3108-4A84-9DF5-B2616F8F4585}" presName="Name8" presStyleCnt="0"/>
      <dgm:spPr/>
    </dgm:pt>
    <dgm:pt modelId="{511A10C3-F713-41E2-BBAF-2D4B9BBA6447}" type="pres">
      <dgm:prSet presAssocID="{90236661-3108-4A84-9DF5-B2616F8F4585}" presName="level" presStyleLbl="node1" presStyleIdx="0" presStyleCnt="2">
        <dgm:presLayoutVars>
          <dgm:chMax val="1"/>
          <dgm:bulletEnabled val="1"/>
        </dgm:presLayoutVars>
      </dgm:prSet>
      <dgm:spPr/>
    </dgm:pt>
    <dgm:pt modelId="{9B2BA5F3-4F61-4B3D-A4D1-089A223A9DF8}" type="pres">
      <dgm:prSet presAssocID="{90236661-3108-4A84-9DF5-B2616F8F4585}" presName="levelTx" presStyleLbl="revTx" presStyleIdx="0" presStyleCnt="0">
        <dgm:presLayoutVars>
          <dgm:chMax val="1"/>
          <dgm:bulletEnabled val="1"/>
        </dgm:presLayoutVars>
      </dgm:prSet>
      <dgm:spPr/>
    </dgm:pt>
    <dgm:pt modelId="{CD1403C8-68EF-4477-BD2F-A26C52379B60}" type="pres">
      <dgm:prSet presAssocID="{CE3F6AE9-23E4-4191-BFE9-EF0FC4058427}" presName="Name8" presStyleCnt="0"/>
      <dgm:spPr/>
    </dgm:pt>
    <dgm:pt modelId="{A2D21E46-8FAD-4FC3-8D1C-056AD99EB8C6}" type="pres">
      <dgm:prSet presAssocID="{CE3F6AE9-23E4-4191-BFE9-EF0FC4058427}" presName="level" presStyleLbl="node1" presStyleIdx="1" presStyleCnt="2">
        <dgm:presLayoutVars>
          <dgm:chMax val="1"/>
          <dgm:bulletEnabled val="1"/>
        </dgm:presLayoutVars>
      </dgm:prSet>
      <dgm:spPr/>
    </dgm:pt>
    <dgm:pt modelId="{7AB60A0B-D04C-4B13-86A4-7193F4DD90B3}" type="pres">
      <dgm:prSet presAssocID="{CE3F6AE9-23E4-4191-BFE9-EF0FC4058427}" presName="levelTx" presStyleLbl="revTx" presStyleIdx="0" presStyleCnt="0">
        <dgm:presLayoutVars>
          <dgm:chMax val="1"/>
          <dgm:bulletEnabled val="1"/>
        </dgm:presLayoutVars>
      </dgm:prSet>
      <dgm:spPr/>
    </dgm:pt>
  </dgm:ptLst>
  <dgm:cxnLst>
    <dgm:cxn modelId="{90720835-8CAF-4482-BAF8-CD11D0F8705E}" type="presOf" srcId="{CE3F6AE9-23E4-4191-BFE9-EF0FC4058427}" destId="{7AB60A0B-D04C-4B13-86A4-7193F4DD90B3}" srcOrd="1" destOrd="0" presId="urn:microsoft.com/office/officeart/2005/8/layout/pyramid1"/>
    <dgm:cxn modelId="{4C1FF73B-3AE2-4A36-BF59-F7FB2F5F4E0F}" type="presOf" srcId="{90236661-3108-4A84-9DF5-B2616F8F4585}" destId="{9B2BA5F3-4F61-4B3D-A4D1-089A223A9DF8}" srcOrd="1" destOrd="0" presId="urn:microsoft.com/office/officeart/2005/8/layout/pyramid1"/>
    <dgm:cxn modelId="{AB5D814A-1BA7-44F6-A7B7-0D1DD68416D1}" type="presOf" srcId="{534F9334-7FB7-44BA-9B42-9B80E2BE6EB0}" destId="{F955ECB1-7330-40B3-B0CD-FC12751F4C55}" srcOrd="0" destOrd="0" presId="urn:microsoft.com/office/officeart/2005/8/layout/pyramid1"/>
    <dgm:cxn modelId="{CD61038A-C14A-4CCA-8322-D9E9B6A75F08}" type="presOf" srcId="{90236661-3108-4A84-9DF5-B2616F8F4585}" destId="{511A10C3-F713-41E2-BBAF-2D4B9BBA6447}" srcOrd="0" destOrd="0" presId="urn:microsoft.com/office/officeart/2005/8/layout/pyramid1"/>
    <dgm:cxn modelId="{8513498D-C517-4F65-9D15-81DE1263970A}" srcId="{534F9334-7FB7-44BA-9B42-9B80E2BE6EB0}" destId="{CE3F6AE9-23E4-4191-BFE9-EF0FC4058427}" srcOrd="1" destOrd="0" parTransId="{A6C78698-1377-4F75-AD26-98E07CBF7411}" sibTransId="{1467DFE1-0E99-414E-8BAB-65216A9C0791}"/>
    <dgm:cxn modelId="{6D5F52C2-0BB2-437C-A24B-53B4FF4DE2DB}" srcId="{534F9334-7FB7-44BA-9B42-9B80E2BE6EB0}" destId="{90236661-3108-4A84-9DF5-B2616F8F4585}" srcOrd="0" destOrd="0" parTransId="{B3F1BE02-040D-4AE9-A8AF-55F36DFE2C77}" sibTransId="{D5EF6D66-519D-4EE4-B786-73CEEEF2AB71}"/>
    <dgm:cxn modelId="{E864BCFF-EE0C-4CA5-86A7-441FB7C58108}" type="presOf" srcId="{CE3F6AE9-23E4-4191-BFE9-EF0FC4058427}" destId="{A2D21E46-8FAD-4FC3-8D1C-056AD99EB8C6}" srcOrd="0" destOrd="0" presId="urn:microsoft.com/office/officeart/2005/8/layout/pyramid1"/>
    <dgm:cxn modelId="{2DB9A6F1-AAB9-4972-9A70-13C7825B63B4}" type="presParOf" srcId="{F955ECB1-7330-40B3-B0CD-FC12751F4C55}" destId="{E9F8BD93-FC01-468D-A9E8-EB27073E29F5}" srcOrd="0" destOrd="0" presId="urn:microsoft.com/office/officeart/2005/8/layout/pyramid1"/>
    <dgm:cxn modelId="{3B5EF4EA-554A-444B-BE6D-B6950DBF1DDA}" type="presParOf" srcId="{E9F8BD93-FC01-468D-A9E8-EB27073E29F5}" destId="{511A10C3-F713-41E2-BBAF-2D4B9BBA6447}" srcOrd="0" destOrd="0" presId="urn:microsoft.com/office/officeart/2005/8/layout/pyramid1"/>
    <dgm:cxn modelId="{B8FAD29B-C67A-4862-8A7A-19D0E478EDC5}" type="presParOf" srcId="{E9F8BD93-FC01-468D-A9E8-EB27073E29F5}" destId="{9B2BA5F3-4F61-4B3D-A4D1-089A223A9DF8}" srcOrd="1" destOrd="0" presId="urn:microsoft.com/office/officeart/2005/8/layout/pyramid1"/>
    <dgm:cxn modelId="{66D9BDB9-0B33-449D-B620-7F2D0E5F298A}" type="presParOf" srcId="{F955ECB1-7330-40B3-B0CD-FC12751F4C55}" destId="{CD1403C8-68EF-4477-BD2F-A26C52379B60}" srcOrd="1" destOrd="0" presId="urn:microsoft.com/office/officeart/2005/8/layout/pyramid1"/>
    <dgm:cxn modelId="{D2A7CC86-59DA-49C2-B3B3-7F724AA116B0}" type="presParOf" srcId="{CD1403C8-68EF-4477-BD2F-A26C52379B60}" destId="{A2D21E46-8FAD-4FC3-8D1C-056AD99EB8C6}" srcOrd="0" destOrd="0" presId="urn:microsoft.com/office/officeart/2005/8/layout/pyramid1"/>
    <dgm:cxn modelId="{0DA0D583-DE7B-4D68-9362-297652D312AB}" type="presParOf" srcId="{CD1403C8-68EF-4477-BD2F-A26C52379B60}" destId="{7AB60A0B-D04C-4B13-86A4-7193F4DD90B3}"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BCC6E6-10F9-4D7F-921E-2E1D72EDC06F}"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tr-TR"/>
        </a:p>
      </dgm:t>
    </dgm:pt>
    <dgm:pt modelId="{1047BE90-3361-4CD8-88D1-E823B9CA7628}">
      <dgm:prSet/>
      <dgm:spPr/>
      <dgm:t>
        <a:bodyPr/>
        <a:lstStyle/>
        <a:p>
          <a:r>
            <a:rPr lang="tr-TR" b="1" i="0" dirty="0"/>
            <a:t>Cross </a:t>
          </a:r>
          <a:r>
            <a:rPr lang="tr-TR" b="1" i="0" dirty="0" err="1"/>
            <a:t>Sell</a:t>
          </a:r>
          <a:r>
            <a:rPr lang="tr-TR" b="1" i="0" dirty="0"/>
            <a:t> - Çapraz Satış </a:t>
          </a:r>
          <a:r>
            <a:rPr lang="tr-TR" i="0" dirty="0"/>
            <a:t>müşterilerin satın alma sürecinde istedikleri ürünün/hizmetin yanında tamamlayıcı bir ürünü/hizmeti ek olarak müşteriye sunarak, satışların artırılması amacıyla işletmelerin uyguladıkları bir pazarlama yöntemidir.</a:t>
          </a:r>
          <a:endParaRPr lang="tr-TR" dirty="0"/>
        </a:p>
      </dgm:t>
    </dgm:pt>
    <dgm:pt modelId="{E1E7201D-7889-4F27-A0E4-F9B1B2ED0B90}" type="parTrans" cxnId="{66137C05-D784-4C6B-9A14-E4A7761C2D26}">
      <dgm:prSet/>
      <dgm:spPr/>
      <dgm:t>
        <a:bodyPr/>
        <a:lstStyle/>
        <a:p>
          <a:endParaRPr lang="tr-TR"/>
        </a:p>
      </dgm:t>
    </dgm:pt>
    <dgm:pt modelId="{C392E9A1-F353-4B64-BECD-B5544E9B25EC}" type="sibTrans" cxnId="{66137C05-D784-4C6B-9A14-E4A7761C2D26}">
      <dgm:prSet/>
      <dgm:spPr/>
      <dgm:t>
        <a:bodyPr/>
        <a:lstStyle/>
        <a:p>
          <a:endParaRPr lang="tr-TR"/>
        </a:p>
      </dgm:t>
    </dgm:pt>
    <dgm:pt modelId="{FFA7BE72-E5A3-4BDE-9BC0-EA11A701E87B}">
      <dgm:prSet/>
      <dgm:spPr/>
      <dgm:t>
        <a:bodyPr/>
        <a:lstStyle/>
        <a:p>
          <a:r>
            <a:rPr lang="tr-TR" b="1" i="0"/>
            <a:t>Reklam </a:t>
          </a:r>
          <a:r>
            <a:rPr lang="tr-TR" i="0"/>
            <a:t>İçerik ya da hizmet sunan yayıncı (örneğin; bir web sitesi), platformunda reklam görüntülemeye de yer verir.</a:t>
          </a:r>
          <a:endParaRPr lang="tr-TR"/>
        </a:p>
      </dgm:t>
    </dgm:pt>
    <dgm:pt modelId="{330B5557-FAA8-4A24-9047-B7B5967B02F4}" type="parTrans" cxnId="{EECC70F9-8149-4B31-BF43-FE69D56669F4}">
      <dgm:prSet/>
      <dgm:spPr/>
      <dgm:t>
        <a:bodyPr/>
        <a:lstStyle/>
        <a:p>
          <a:endParaRPr lang="tr-TR"/>
        </a:p>
      </dgm:t>
    </dgm:pt>
    <dgm:pt modelId="{097493CB-0791-4F42-879E-37A5375B8154}" type="sibTrans" cxnId="{EECC70F9-8149-4B31-BF43-FE69D56669F4}">
      <dgm:prSet/>
      <dgm:spPr/>
      <dgm:t>
        <a:bodyPr/>
        <a:lstStyle/>
        <a:p>
          <a:endParaRPr lang="tr-TR"/>
        </a:p>
      </dgm:t>
    </dgm:pt>
    <dgm:pt modelId="{93BD3BDB-303F-4AF2-84F8-79660E25FA59}">
      <dgm:prSet/>
      <dgm:spPr/>
      <dgm:t>
        <a:bodyPr/>
        <a:lstStyle/>
        <a:p>
          <a:r>
            <a:rPr lang="tr-TR" b="1" i="0"/>
            <a:t>Marketplace </a:t>
          </a:r>
          <a:r>
            <a:rPr lang="tr-TR" b="0" i="0"/>
            <a:t>satıcılarla alıcıları elektronik ortamda bir araya getiren sanal platformları tanımlar.(2.el satış)</a:t>
          </a:r>
          <a:endParaRPr lang="tr-TR"/>
        </a:p>
      </dgm:t>
    </dgm:pt>
    <dgm:pt modelId="{05962C2B-8EBC-4922-AEFC-FD35DE634E65}" type="parTrans" cxnId="{AAAA4177-C92B-40BD-9D3F-D891B076A0F1}">
      <dgm:prSet/>
      <dgm:spPr/>
      <dgm:t>
        <a:bodyPr/>
        <a:lstStyle/>
        <a:p>
          <a:endParaRPr lang="tr-TR"/>
        </a:p>
      </dgm:t>
    </dgm:pt>
    <dgm:pt modelId="{13B8C2E8-223F-479F-AAD7-C44AACCEAF95}" type="sibTrans" cxnId="{AAAA4177-C92B-40BD-9D3F-D891B076A0F1}">
      <dgm:prSet/>
      <dgm:spPr/>
      <dgm:t>
        <a:bodyPr/>
        <a:lstStyle/>
        <a:p>
          <a:endParaRPr lang="tr-TR"/>
        </a:p>
      </dgm:t>
    </dgm:pt>
    <dgm:pt modelId="{E8F0DE7E-0C7C-4584-9DD1-E454AD0FCE2B}">
      <dgm:prSet/>
      <dgm:spPr/>
      <dgm:t>
        <a:bodyPr/>
        <a:lstStyle/>
        <a:p>
          <a:r>
            <a:rPr lang="tr-TR" b="1" i="0"/>
            <a:t>Komisyon </a:t>
          </a:r>
          <a:r>
            <a:rPr lang="tr-TR" i="0"/>
            <a:t>Komisyon almak, kişinin gerçekleştirdiği bir iş sonucunda alınan paydan belirli bir yüzde alması olarak ifade edilebilir. Bir işi yapan kişi, yaptığı işin karşılığında belirli bir oranda komisyon almaktadır.</a:t>
          </a:r>
          <a:endParaRPr lang="tr-TR"/>
        </a:p>
      </dgm:t>
    </dgm:pt>
    <dgm:pt modelId="{DB94C1E8-1AC4-422A-820E-F8DE27747267}" type="parTrans" cxnId="{2D758878-C684-47B6-AA4C-E2C63A8C1C20}">
      <dgm:prSet/>
      <dgm:spPr/>
      <dgm:t>
        <a:bodyPr/>
        <a:lstStyle/>
        <a:p>
          <a:endParaRPr lang="tr-TR"/>
        </a:p>
      </dgm:t>
    </dgm:pt>
    <dgm:pt modelId="{0384BD3C-6FCA-4CAF-AC98-5E1F412F24D0}" type="sibTrans" cxnId="{2D758878-C684-47B6-AA4C-E2C63A8C1C20}">
      <dgm:prSet/>
      <dgm:spPr/>
      <dgm:t>
        <a:bodyPr/>
        <a:lstStyle/>
        <a:p>
          <a:endParaRPr lang="tr-TR"/>
        </a:p>
      </dgm:t>
    </dgm:pt>
    <dgm:pt modelId="{F795A374-0CE3-4892-A5AF-ACA8013A5F13}" type="pres">
      <dgm:prSet presAssocID="{81BCC6E6-10F9-4D7F-921E-2E1D72EDC06F}" presName="Name0" presStyleCnt="0">
        <dgm:presLayoutVars>
          <dgm:dir/>
          <dgm:animLvl val="lvl"/>
          <dgm:resizeHandles val="exact"/>
        </dgm:presLayoutVars>
      </dgm:prSet>
      <dgm:spPr/>
    </dgm:pt>
    <dgm:pt modelId="{46BCACC1-DC5A-4096-9910-2680854D4FF4}" type="pres">
      <dgm:prSet presAssocID="{1047BE90-3361-4CD8-88D1-E823B9CA7628}" presName="linNode" presStyleCnt="0"/>
      <dgm:spPr/>
    </dgm:pt>
    <dgm:pt modelId="{BC49C7A2-AC05-4E08-806A-1DF128480BAB}" type="pres">
      <dgm:prSet presAssocID="{1047BE90-3361-4CD8-88D1-E823B9CA7628}" presName="parentText" presStyleLbl="node1" presStyleIdx="0" presStyleCnt="4">
        <dgm:presLayoutVars>
          <dgm:chMax val="1"/>
          <dgm:bulletEnabled val="1"/>
        </dgm:presLayoutVars>
      </dgm:prSet>
      <dgm:spPr/>
    </dgm:pt>
    <dgm:pt modelId="{D6A24503-DF41-40B0-9979-4230241D65CF}" type="pres">
      <dgm:prSet presAssocID="{C392E9A1-F353-4B64-BECD-B5544E9B25EC}" presName="sp" presStyleCnt="0"/>
      <dgm:spPr/>
    </dgm:pt>
    <dgm:pt modelId="{15D6EC67-C94B-44A9-AA3E-059777776A8E}" type="pres">
      <dgm:prSet presAssocID="{FFA7BE72-E5A3-4BDE-9BC0-EA11A701E87B}" presName="linNode" presStyleCnt="0"/>
      <dgm:spPr/>
    </dgm:pt>
    <dgm:pt modelId="{480E58C1-9EB9-411B-AEE7-2C45172A121E}" type="pres">
      <dgm:prSet presAssocID="{FFA7BE72-E5A3-4BDE-9BC0-EA11A701E87B}" presName="parentText" presStyleLbl="node1" presStyleIdx="1" presStyleCnt="4">
        <dgm:presLayoutVars>
          <dgm:chMax val="1"/>
          <dgm:bulletEnabled val="1"/>
        </dgm:presLayoutVars>
      </dgm:prSet>
      <dgm:spPr/>
    </dgm:pt>
    <dgm:pt modelId="{876ED546-B5CD-4B59-BF2F-6918511C445F}" type="pres">
      <dgm:prSet presAssocID="{097493CB-0791-4F42-879E-37A5375B8154}" presName="sp" presStyleCnt="0"/>
      <dgm:spPr/>
    </dgm:pt>
    <dgm:pt modelId="{3D329814-DD23-43C2-845C-467040FC12A3}" type="pres">
      <dgm:prSet presAssocID="{93BD3BDB-303F-4AF2-84F8-79660E25FA59}" presName="linNode" presStyleCnt="0"/>
      <dgm:spPr/>
    </dgm:pt>
    <dgm:pt modelId="{1BA56EEC-3E05-4BC2-BE68-9E9FD60AEE23}" type="pres">
      <dgm:prSet presAssocID="{93BD3BDB-303F-4AF2-84F8-79660E25FA59}" presName="parentText" presStyleLbl="node1" presStyleIdx="2" presStyleCnt="4">
        <dgm:presLayoutVars>
          <dgm:chMax val="1"/>
          <dgm:bulletEnabled val="1"/>
        </dgm:presLayoutVars>
      </dgm:prSet>
      <dgm:spPr/>
    </dgm:pt>
    <dgm:pt modelId="{8E238708-4D5E-406C-B656-BF74C3B8A256}" type="pres">
      <dgm:prSet presAssocID="{13B8C2E8-223F-479F-AAD7-C44AACCEAF95}" presName="sp" presStyleCnt="0"/>
      <dgm:spPr/>
    </dgm:pt>
    <dgm:pt modelId="{3046D520-608F-4176-90FF-4CE6411F4AA3}" type="pres">
      <dgm:prSet presAssocID="{E8F0DE7E-0C7C-4584-9DD1-E454AD0FCE2B}" presName="linNode" presStyleCnt="0"/>
      <dgm:spPr/>
    </dgm:pt>
    <dgm:pt modelId="{CAFCBED2-342E-439C-B6A2-AD7CB5F54045}" type="pres">
      <dgm:prSet presAssocID="{E8F0DE7E-0C7C-4584-9DD1-E454AD0FCE2B}" presName="parentText" presStyleLbl="node1" presStyleIdx="3" presStyleCnt="4">
        <dgm:presLayoutVars>
          <dgm:chMax val="1"/>
          <dgm:bulletEnabled val="1"/>
        </dgm:presLayoutVars>
      </dgm:prSet>
      <dgm:spPr/>
    </dgm:pt>
  </dgm:ptLst>
  <dgm:cxnLst>
    <dgm:cxn modelId="{66137C05-D784-4C6B-9A14-E4A7761C2D26}" srcId="{81BCC6E6-10F9-4D7F-921E-2E1D72EDC06F}" destId="{1047BE90-3361-4CD8-88D1-E823B9CA7628}" srcOrd="0" destOrd="0" parTransId="{E1E7201D-7889-4F27-A0E4-F9B1B2ED0B90}" sibTransId="{C392E9A1-F353-4B64-BECD-B5544E9B25EC}"/>
    <dgm:cxn modelId="{DCD45333-5F1F-4D04-8509-6EBB1CD91608}" type="presOf" srcId="{E8F0DE7E-0C7C-4584-9DD1-E454AD0FCE2B}" destId="{CAFCBED2-342E-439C-B6A2-AD7CB5F54045}" srcOrd="0" destOrd="0" presId="urn:microsoft.com/office/officeart/2005/8/layout/vList5"/>
    <dgm:cxn modelId="{033ABC6F-3B90-44D8-96AE-D258DD2BFEB1}" type="presOf" srcId="{93BD3BDB-303F-4AF2-84F8-79660E25FA59}" destId="{1BA56EEC-3E05-4BC2-BE68-9E9FD60AEE23}" srcOrd="0" destOrd="0" presId="urn:microsoft.com/office/officeart/2005/8/layout/vList5"/>
    <dgm:cxn modelId="{AAAA4177-C92B-40BD-9D3F-D891B076A0F1}" srcId="{81BCC6E6-10F9-4D7F-921E-2E1D72EDC06F}" destId="{93BD3BDB-303F-4AF2-84F8-79660E25FA59}" srcOrd="2" destOrd="0" parTransId="{05962C2B-8EBC-4922-AEFC-FD35DE634E65}" sibTransId="{13B8C2E8-223F-479F-AAD7-C44AACCEAF95}"/>
    <dgm:cxn modelId="{2D758878-C684-47B6-AA4C-E2C63A8C1C20}" srcId="{81BCC6E6-10F9-4D7F-921E-2E1D72EDC06F}" destId="{E8F0DE7E-0C7C-4584-9DD1-E454AD0FCE2B}" srcOrd="3" destOrd="0" parTransId="{DB94C1E8-1AC4-422A-820E-F8DE27747267}" sibTransId="{0384BD3C-6FCA-4CAF-AC98-5E1F412F24D0}"/>
    <dgm:cxn modelId="{E026417E-28BE-48E2-9813-5F2A799C5F17}" type="presOf" srcId="{81BCC6E6-10F9-4D7F-921E-2E1D72EDC06F}" destId="{F795A374-0CE3-4892-A5AF-ACA8013A5F13}" srcOrd="0" destOrd="0" presId="urn:microsoft.com/office/officeart/2005/8/layout/vList5"/>
    <dgm:cxn modelId="{9E3A89D2-A75A-47A1-956F-76FDC927CB7A}" type="presOf" srcId="{FFA7BE72-E5A3-4BDE-9BC0-EA11A701E87B}" destId="{480E58C1-9EB9-411B-AEE7-2C45172A121E}" srcOrd="0" destOrd="0" presId="urn:microsoft.com/office/officeart/2005/8/layout/vList5"/>
    <dgm:cxn modelId="{241799E9-5354-42FC-A584-E45F7FDC7D87}" type="presOf" srcId="{1047BE90-3361-4CD8-88D1-E823B9CA7628}" destId="{BC49C7A2-AC05-4E08-806A-1DF128480BAB}" srcOrd="0" destOrd="0" presId="urn:microsoft.com/office/officeart/2005/8/layout/vList5"/>
    <dgm:cxn modelId="{EECC70F9-8149-4B31-BF43-FE69D56669F4}" srcId="{81BCC6E6-10F9-4D7F-921E-2E1D72EDC06F}" destId="{FFA7BE72-E5A3-4BDE-9BC0-EA11A701E87B}" srcOrd="1" destOrd="0" parTransId="{330B5557-FAA8-4A24-9047-B7B5967B02F4}" sibTransId="{097493CB-0791-4F42-879E-37A5375B8154}"/>
    <dgm:cxn modelId="{623F3560-6F11-45B4-BCDE-1C9748273536}" type="presParOf" srcId="{F795A374-0CE3-4892-A5AF-ACA8013A5F13}" destId="{46BCACC1-DC5A-4096-9910-2680854D4FF4}" srcOrd="0" destOrd="0" presId="urn:microsoft.com/office/officeart/2005/8/layout/vList5"/>
    <dgm:cxn modelId="{84E14B4F-E028-448D-8E95-6CD9228F68AE}" type="presParOf" srcId="{46BCACC1-DC5A-4096-9910-2680854D4FF4}" destId="{BC49C7A2-AC05-4E08-806A-1DF128480BAB}" srcOrd="0" destOrd="0" presId="urn:microsoft.com/office/officeart/2005/8/layout/vList5"/>
    <dgm:cxn modelId="{CB2CE190-61CD-41E0-A039-481D57FDF9C8}" type="presParOf" srcId="{F795A374-0CE3-4892-A5AF-ACA8013A5F13}" destId="{D6A24503-DF41-40B0-9979-4230241D65CF}" srcOrd="1" destOrd="0" presId="urn:microsoft.com/office/officeart/2005/8/layout/vList5"/>
    <dgm:cxn modelId="{7E2D1D0A-940A-4B17-AC5E-F95FBC0FA9CC}" type="presParOf" srcId="{F795A374-0CE3-4892-A5AF-ACA8013A5F13}" destId="{15D6EC67-C94B-44A9-AA3E-059777776A8E}" srcOrd="2" destOrd="0" presId="urn:microsoft.com/office/officeart/2005/8/layout/vList5"/>
    <dgm:cxn modelId="{F0373FC8-F79A-402C-8A90-834B8FE0A00E}" type="presParOf" srcId="{15D6EC67-C94B-44A9-AA3E-059777776A8E}" destId="{480E58C1-9EB9-411B-AEE7-2C45172A121E}" srcOrd="0" destOrd="0" presId="urn:microsoft.com/office/officeart/2005/8/layout/vList5"/>
    <dgm:cxn modelId="{F8E1D55F-817F-4039-B433-EAF9D53DD6F0}" type="presParOf" srcId="{F795A374-0CE3-4892-A5AF-ACA8013A5F13}" destId="{876ED546-B5CD-4B59-BF2F-6918511C445F}" srcOrd="3" destOrd="0" presId="urn:microsoft.com/office/officeart/2005/8/layout/vList5"/>
    <dgm:cxn modelId="{60FB2CB1-6E64-42B6-99B3-55363C0A959B}" type="presParOf" srcId="{F795A374-0CE3-4892-A5AF-ACA8013A5F13}" destId="{3D329814-DD23-43C2-845C-467040FC12A3}" srcOrd="4" destOrd="0" presId="urn:microsoft.com/office/officeart/2005/8/layout/vList5"/>
    <dgm:cxn modelId="{2D4D6025-9EB0-46B5-81AA-29F8738AC19A}" type="presParOf" srcId="{3D329814-DD23-43C2-845C-467040FC12A3}" destId="{1BA56EEC-3E05-4BC2-BE68-9E9FD60AEE23}" srcOrd="0" destOrd="0" presId="urn:microsoft.com/office/officeart/2005/8/layout/vList5"/>
    <dgm:cxn modelId="{6CBE7294-F718-4D02-A13A-B15082601D01}" type="presParOf" srcId="{F795A374-0CE3-4892-A5AF-ACA8013A5F13}" destId="{8E238708-4D5E-406C-B656-BF74C3B8A256}" srcOrd="5" destOrd="0" presId="urn:microsoft.com/office/officeart/2005/8/layout/vList5"/>
    <dgm:cxn modelId="{5C3449C3-9E93-4D64-8246-5D0A9A98ACDE}" type="presParOf" srcId="{F795A374-0CE3-4892-A5AF-ACA8013A5F13}" destId="{3046D520-608F-4176-90FF-4CE6411F4AA3}" srcOrd="6" destOrd="0" presId="urn:microsoft.com/office/officeart/2005/8/layout/vList5"/>
    <dgm:cxn modelId="{489EA7A1-B35D-4BFF-860D-66ED69F195E9}" type="presParOf" srcId="{3046D520-608F-4176-90FF-4CE6411F4AA3}" destId="{CAFCBED2-342E-439C-B6A2-AD7CB5F5404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71729-1790-4F30-A2DA-88CEA0E0E564}">
      <dsp:nvSpPr>
        <dsp:cNvPr id="0" name=""/>
        <dsp:cNvSpPr/>
      </dsp:nvSpPr>
      <dsp:spPr>
        <a:xfrm>
          <a:off x="0" y="1780"/>
          <a:ext cx="6263640" cy="7587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87B9D9-4D87-44D3-B55F-E7BC83A679E6}">
      <dsp:nvSpPr>
        <dsp:cNvPr id="0" name=""/>
        <dsp:cNvSpPr/>
      </dsp:nvSpPr>
      <dsp:spPr>
        <a:xfrm>
          <a:off x="248724" y="164265"/>
          <a:ext cx="378886" cy="418991"/>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0000" r="-2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BF6518-1A06-4DF7-8EF5-DF9AB65344E5}">
      <dsp:nvSpPr>
        <dsp:cNvPr id="0" name=""/>
        <dsp:cNvSpPr/>
      </dsp:nvSpPr>
      <dsp:spPr>
        <a:xfrm>
          <a:off x="876386" y="1780"/>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90000"/>
            </a:lnSpc>
            <a:spcBef>
              <a:spcPct val="0"/>
            </a:spcBef>
            <a:spcAft>
              <a:spcPct val="35000"/>
            </a:spcAft>
            <a:buNone/>
          </a:pPr>
          <a:r>
            <a:rPr lang="tr-TR" sz="1900" b="0" i="0" kern="1200" dirty="0"/>
            <a:t>Mobil uygulamanın sitesinin </a:t>
          </a:r>
          <a:r>
            <a:rPr lang="tr-TR" sz="1900" b="0" i="0" kern="1200"/>
            <a:t>arayüzünün aynı </a:t>
          </a:r>
          <a:r>
            <a:rPr lang="tr-TR" sz="1900" b="0" i="0" kern="1200" dirty="0"/>
            <a:t>olması</a:t>
          </a:r>
          <a:endParaRPr lang="en-US" sz="1900" kern="1200" dirty="0"/>
        </a:p>
      </dsp:txBody>
      <dsp:txXfrm>
        <a:off x="876386" y="1780"/>
        <a:ext cx="5387253" cy="758776"/>
      </dsp:txXfrm>
    </dsp:sp>
    <dsp:sp modelId="{BA20743D-E697-4663-93BC-99122151B31C}">
      <dsp:nvSpPr>
        <dsp:cNvPr id="0" name=""/>
        <dsp:cNvSpPr/>
      </dsp:nvSpPr>
      <dsp:spPr>
        <a:xfrm>
          <a:off x="0" y="950250"/>
          <a:ext cx="6263640" cy="75877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8AF8DA-BE1D-4432-9F5B-7BB5020A7622}">
      <dsp:nvSpPr>
        <dsp:cNvPr id="0" name=""/>
        <dsp:cNvSpPr/>
      </dsp:nvSpPr>
      <dsp:spPr>
        <a:xfrm>
          <a:off x="229529" y="1120975"/>
          <a:ext cx="417326" cy="417326"/>
        </a:xfrm>
        <a:prstGeom prst="flowChartConnector">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83071A-8574-401B-AFB7-89F3741F5EAF}">
      <dsp:nvSpPr>
        <dsp:cNvPr id="0" name=""/>
        <dsp:cNvSpPr/>
      </dsp:nvSpPr>
      <dsp:spPr>
        <a:xfrm>
          <a:off x="876386" y="950250"/>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90000"/>
            </a:lnSpc>
            <a:spcBef>
              <a:spcPct val="0"/>
            </a:spcBef>
            <a:spcAft>
              <a:spcPct val="35000"/>
            </a:spcAft>
            <a:buNone/>
          </a:pPr>
          <a:r>
            <a:rPr lang="tr-TR" sz="1900" b="0" i="0" kern="1200"/>
            <a:t>Uygulamaya ilk girişte ‘’Bizi puanlamak ister misin?’’ yönergesi çıkması</a:t>
          </a:r>
          <a:endParaRPr lang="en-US" sz="1900" kern="1200"/>
        </a:p>
      </dsp:txBody>
      <dsp:txXfrm>
        <a:off x="876386" y="950250"/>
        <a:ext cx="5387253" cy="758776"/>
      </dsp:txXfrm>
    </dsp:sp>
    <dsp:sp modelId="{918661ED-661B-4C4D-BAB8-A306A8F62649}">
      <dsp:nvSpPr>
        <dsp:cNvPr id="0" name=""/>
        <dsp:cNvSpPr/>
      </dsp:nvSpPr>
      <dsp:spPr>
        <a:xfrm>
          <a:off x="0" y="1898720"/>
          <a:ext cx="6263640" cy="75877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0768C8-7A7A-4842-A444-4E6015B53E33}">
      <dsp:nvSpPr>
        <dsp:cNvPr id="0" name=""/>
        <dsp:cNvSpPr/>
      </dsp:nvSpPr>
      <dsp:spPr>
        <a:xfrm>
          <a:off x="229529" y="2069445"/>
          <a:ext cx="417326" cy="417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D59B47-F25A-49B4-8937-B79C4E6CAB68}">
      <dsp:nvSpPr>
        <dsp:cNvPr id="0" name=""/>
        <dsp:cNvSpPr/>
      </dsp:nvSpPr>
      <dsp:spPr>
        <a:xfrm>
          <a:off x="876386" y="1898720"/>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90000"/>
            </a:lnSpc>
            <a:spcBef>
              <a:spcPct val="0"/>
            </a:spcBef>
            <a:spcAft>
              <a:spcPct val="35000"/>
            </a:spcAft>
            <a:buNone/>
          </a:pPr>
          <a:r>
            <a:rPr lang="tr-TR" sz="1900" kern="1200"/>
            <a:t>Uygulama geçişlerinin ç</a:t>
          </a:r>
          <a:r>
            <a:rPr lang="tr-TR" sz="1900" b="0" i="0" kern="1200"/>
            <a:t>ok yavaş yüklenmesi ve güncellenmesi</a:t>
          </a:r>
          <a:endParaRPr lang="en-US" sz="1900" kern="1200"/>
        </a:p>
      </dsp:txBody>
      <dsp:txXfrm>
        <a:off x="876386" y="1898720"/>
        <a:ext cx="5387253" cy="758776"/>
      </dsp:txXfrm>
    </dsp:sp>
    <dsp:sp modelId="{1F31F3DF-F5B3-47D7-AE96-47ACFC7B63E2}">
      <dsp:nvSpPr>
        <dsp:cNvPr id="0" name=""/>
        <dsp:cNvSpPr/>
      </dsp:nvSpPr>
      <dsp:spPr>
        <a:xfrm>
          <a:off x="0" y="2847191"/>
          <a:ext cx="6263640" cy="75877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023216-AFBB-4F9C-866D-95F593A26C53}">
      <dsp:nvSpPr>
        <dsp:cNvPr id="0" name=""/>
        <dsp:cNvSpPr/>
      </dsp:nvSpPr>
      <dsp:spPr>
        <a:xfrm>
          <a:off x="229529" y="3017915"/>
          <a:ext cx="417326" cy="417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E8A80E-E272-44CA-BE1A-93C68962BBE8}">
      <dsp:nvSpPr>
        <dsp:cNvPr id="0" name=""/>
        <dsp:cNvSpPr/>
      </dsp:nvSpPr>
      <dsp:spPr>
        <a:xfrm>
          <a:off x="876386" y="2847191"/>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90000"/>
            </a:lnSpc>
            <a:spcBef>
              <a:spcPct val="0"/>
            </a:spcBef>
            <a:spcAft>
              <a:spcPct val="35000"/>
            </a:spcAft>
            <a:buNone/>
          </a:pPr>
          <a:r>
            <a:rPr lang="tr-TR" sz="1900" b="0" i="0" kern="1200"/>
            <a:t>Henüz oyuncu ile buluşmadan partner yetenek ve kişilik için puan verilmesi (tanıdık torpili geçilebilir)</a:t>
          </a:r>
          <a:endParaRPr lang="en-US" sz="1900" kern="1200"/>
        </a:p>
      </dsp:txBody>
      <dsp:txXfrm>
        <a:off x="876386" y="2847191"/>
        <a:ext cx="5387253" cy="758776"/>
      </dsp:txXfrm>
    </dsp:sp>
    <dsp:sp modelId="{B3F71A61-B0FD-4D11-A036-8F6F8851C720}">
      <dsp:nvSpPr>
        <dsp:cNvPr id="0" name=""/>
        <dsp:cNvSpPr/>
      </dsp:nvSpPr>
      <dsp:spPr>
        <a:xfrm>
          <a:off x="0" y="3795661"/>
          <a:ext cx="6263640" cy="75877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12F3B1-C22E-4196-B18F-ADF0FAA2889B}">
      <dsp:nvSpPr>
        <dsp:cNvPr id="0" name=""/>
        <dsp:cNvSpPr/>
      </dsp:nvSpPr>
      <dsp:spPr>
        <a:xfrm>
          <a:off x="229529" y="3966385"/>
          <a:ext cx="417326" cy="4173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10D706-75B9-4C74-BE59-CD0FBB79C54D}">
      <dsp:nvSpPr>
        <dsp:cNvPr id="0" name=""/>
        <dsp:cNvSpPr/>
      </dsp:nvSpPr>
      <dsp:spPr>
        <a:xfrm>
          <a:off x="876386" y="3795661"/>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90000"/>
            </a:lnSpc>
            <a:spcBef>
              <a:spcPct val="0"/>
            </a:spcBef>
            <a:spcAft>
              <a:spcPct val="35000"/>
            </a:spcAft>
            <a:buNone/>
          </a:pPr>
          <a:r>
            <a:rPr lang="tr-TR" sz="1900" b="0" i="0" kern="1200"/>
            <a:t>Puanlama kaydedilmemiş olsa da değiştirilememesi</a:t>
          </a:r>
          <a:endParaRPr lang="en-US" sz="1900" kern="1200"/>
        </a:p>
      </dsp:txBody>
      <dsp:txXfrm>
        <a:off x="876386" y="3795661"/>
        <a:ext cx="5387253" cy="758776"/>
      </dsp:txXfrm>
    </dsp:sp>
    <dsp:sp modelId="{7E6D6DD6-868A-4961-AF44-4EEB0F8907D7}">
      <dsp:nvSpPr>
        <dsp:cNvPr id="0" name=""/>
        <dsp:cNvSpPr/>
      </dsp:nvSpPr>
      <dsp:spPr>
        <a:xfrm>
          <a:off x="0" y="4744131"/>
          <a:ext cx="6263640" cy="7587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3E81F5-18D8-4587-A1B0-FC296451CBFC}">
      <dsp:nvSpPr>
        <dsp:cNvPr id="0" name=""/>
        <dsp:cNvSpPr/>
      </dsp:nvSpPr>
      <dsp:spPr>
        <a:xfrm>
          <a:off x="229529" y="4914855"/>
          <a:ext cx="417326" cy="41732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F4D765-72A4-4500-A599-673B5F7A18BF}">
      <dsp:nvSpPr>
        <dsp:cNvPr id="0" name=""/>
        <dsp:cNvSpPr/>
      </dsp:nvSpPr>
      <dsp:spPr>
        <a:xfrm>
          <a:off x="876386" y="4744131"/>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90000"/>
            </a:lnSpc>
            <a:spcBef>
              <a:spcPct val="0"/>
            </a:spcBef>
            <a:spcAft>
              <a:spcPct val="35000"/>
            </a:spcAft>
            <a:buNone/>
          </a:pPr>
          <a:r>
            <a:rPr lang="tr-TR" sz="1900" b="0" i="0" kern="1200"/>
            <a:t>Kullanıcı telefon numaralarının çok kolay ulaşılması</a:t>
          </a:r>
          <a:endParaRPr lang="en-US" sz="1900" kern="1200"/>
        </a:p>
      </dsp:txBody>
      <dsp:txXfrm>
        <a:off x="876386" y="4744131"/>
        <a:ext cx="5387253" cy="758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CF91A-41C8-4816-836A-4F21957ED8CA}">
      <dsp:nvSpPr>
        <dsp:cNvPr id="0" name=""/>
        <dsp:cNvSpPr/>
      </dsp:nvSpPr>
      <dsp:spPr>
        <a:xfrm>
          <a:off x="0" y="405"/>
          <a:ext cx="4243589"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CE5B638-8672-4AAE-B10A-07D9329E1068}">
      <dsp:nvSpPr>
        <dsp:cNvPr id="0" name=""/>
        <dsp:cNvSpPr/>
      </dsp:nvSpPr>
      <dsp:spPr>
        <a:xfrm>
          <a:off x="0" y="405"/>
          <a:ext cx="4243589" cy="663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tr-TR" sz="1400" b="0" i="0" kern="1200" dirty="0"/>
            <a:t>Spor (futbol, tenis, voleybol, basketbol, yüzme, buz pateni, paten, bisiklet, yoga, pilates)</a:t>
          </a:r>
          <a:endParaRPr lang="en-US" sz="1400" kern="1200" dirty="0"/>
        </a:p>
      </dsp:txBody>
      <dsp:txXfrm>
        <a:off x="0" y="405"/>
        <a:ext cx="4243589" cy="663971"/>
      </dsp:txXfrm>
    </dsp:sp>
    <dsp:sp modelId="{FAAF8334-F1BF-47C6-A848-DF35C0AD4114}">
      <dsp:nvSpPr>
        <dsp:cNvPr id="0" name=""/>
        <dsp:cNvSpPr/>
      </dsp:nvSpPr>
      <dsp:spPr>
        <a:xfrm>
          <a:off x="0" y="664376"/>
          <a:ext cx="4243589"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D2F9D0F-C9A1-4FA3-9EF9-664D74CD9D7C}">
      <dsp:nvSpPr>
        <dsp:cNvPr id="0" name=""/>
        <dsp:cNvSpPr/>
      </dsp:nvSpPr>
      <dsp:spPr>
        <a:xfrm>
          <a:off x="0" y="664376"/>
          <a:ext cx="4243589" cy="663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tr-TR" sz="1400" b="0" i="0" kern="1200" dirty="0"/>
            <a:t>Grup etkinliği (okey, </a:t>
          </a:r>
          <a:r>
            <a:rPr lang="tr-TR" sz="1400" b="0" i="0" kern="1200" dirty="0" err="1"/>
            <a:t>paintball</a:t>
          </a:r>
          <a:r>
            <a:rPr lang="tr-TR" sz="1400" b="0" i="0" kern="1200" dirty="0"/>
            <a:t>, lazer, korku evi, dağ yürüyüşü, kamp, karaoke, bilardo, bowling, fan </a:t>
          </a:r>
          <a:r>
            <a:rPr lang="tr-TR" sz="1400" b="0" i="0" kern="1200" dirty="0" err="1"/>
            <a:t>meeting</a:t>
          </a:r>
          <a:r>
            <a:rPr lang="tr-TR" sz="1400" b="0" i="0" kern="1200" dirty="0"/>
            <a:t>)</a:t>
          </a:r>
          <a:endParaRPr lang="en-US" sz="1400" kern="1200" dirty="0"/>
        </a:p>
      </dsp:txBody>
      <dsp:txXfrm>
        <a:off x="0" y="664376"/>
        <a:ext cx="4243589" cy="663971"/>
      </dsp:txXfrm>
    </dsp:sp>
    <dsp:sp modelId="{618F987A-55E3-4CCF-8D92-11AE62A7B7B0}">
      <dsp:nvSpPr>
        <dsp:cNvPr id="0" name=""/>
        <dsp:cNvSpPr/>
      </dsp:nvSpPr>
      <dsp:spPr>
        <a:xfrm>
          <a:off x="0" y="1328348"/>
          <a:ext cx="4243589"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771C32D-5A05-4D44-B49C-3AA732E1C5DC}">
      <dsp:nvSpPr>
        <dsp:cNvPr id="0" name=""/>
        <dsp:cNvSpPr/>
      </dsp:nvSpPr>
      <dsp:spPr>
        <a:xfrm>
          <a:off x="0" y="1328348"/>
          <a:ext cx="4243589" cy="663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tr-TR" sz="1400" b="0" i="0" kern="1200" dirty="0"/>
            <a:t>Sosyal etkinlik (konser, festival, tiyatro, müze ve günlük tur, galeri gezisi, müzik paylaşım grubu)</a:t>
          </a:r>
          <a:endParaRPr lang="en-US" sz="1400" kern="1200" dirty="0"/>
        </a:p>
      </dsp:txBody>
      <dsp:txXfrm>
        <a:off x="0" y="1328348"/>
        <a:ext cx="4243589" cy="663971"/>
      </dsp:txXfrm>
    </dsp:sp>
    <dsp:sp modelId="{A3865EB9-8390-4F25-AE39-840927243421}">
      <dsp:nvSpPr>
        <dsp:cNvPr id="0" name=""/>
        <dsp:cNvSpPr/>
      </dsp:nvSpPr>
      <dsp:spPr>
        <a:xfrm>
          <a:off x="0" y="1992319"/>
          <a:ext cx="4243589"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A90A041-D0A4-4491-BE05-33978B0FF2D6}">
      <dsp:nvSpPr>
        <dsp:cNvPr id="0" name=""/>
        <dsp:cNvSpPr/>
      </dsp:nvSpPr>
      <dsp:spPr>
        <a:xfrm>
          <a:off x="0" y="1992319"/>
          <a:ext cx="4243589" cy="663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tr-TR" sz="1400" b="0" i="0" kern="1200" dirty="0"/>
            <a:t>Workshop etkinlikleri (heykel yapımı, resim, ahşap ve boyama etkinlikleri)</a:t>
          </a:r>
          <a:endParaRPr lang="en-US" sz="1400" kern="1200" dirty="0"/>
        </a:p>
      </dsp:txBody>
      <dsp:txXfrm>
        <a:off x="0" y="1992319"/>
        <a:ext cx="4243589" cy="663971"/>
      </dsp:txXfrm>
    </dsp:sp>
    <dsp:sp modelId="{112A9372-31D4-4344-A1B1-DAB54A22604B}">
      <dsp:nvSpPr>
        <dsp:cNvPr id="0" name=""/>
        <dsp:cNvSpPr/>
      </dsp:nvSpPr>
      <dsp:spPr>
        <a:xfrm>
          <a:off x="0" y="2656291"/>
          <a:ext cx="4243589"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73E1219-932A-4AFF-B941-68D363FA9E59}">
      <dsp:nvSpPr>
        <dsp:cNvPr id="0" name=""/>
        <dsp:cNvSpPr/>
      </dsp:nvSpPr>
      <dsp:spPr>
        <a:xfrm>
          <a:off x="0" y="2656291"/>
          <a:ext cx="4243589" cy="663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tr-TR" sz="1400" b="0" i="0" kern="1200" dirty="0"/>
            <a:t>Çalışma grubu (dil konuşma grupları, bilgisayar program öğrenme)</a:t>
          </a:r>
          <a:endParaRPr lang="en-US" sz="1400" kern="1200" dirty="0"/>
        </a:p>
      </dsp:txBody>
      <dsp:txXfrm>
        <a:off x="0" y="2656291"/>
        <a:ext cx="4243589" cy="6639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ED004F-522F-48B4-AD8E-CE8AD94B22B1}">
      <dsp:nvSpPr>
        <dsp:cNvPr id="0" name=""/>
        <dsp:cNvSpPr/>
      </dsp:nvSpPr>
      <dsp:spPr>
        <a:xfrm>
          <a:off x="0" y="1843333"/>
          <a:ext cx="9265465" cy="2046560"/>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03788F-0311-4A31-9F05-0C128E3A5057}">
      <dsp:nvSpPr>
        <dsp:cNvPr id="0" name=""/>
        <dsp:cNvSpPr/>
      </dsp:nvSpPr>
      <dsp:spPr>
        <a:xfrm>
          <a:off x="213518" y="131565"/>
          <a:ext cx="1272417" cy="2145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l" defTabSz="622300">
            <a:lnSpc>
              <a:spcPct val="90000"/>
            </a:lnSpc>
            <a:spcBef>
              <a:spcPct val="0"/>
            </a:spcBef>
            <a:spcAft>
              <a:spcPct val="35000"/>
            </a:spcAft>
            <a:buNone/>
          </a:pPr>
          <a:r>
            <a:rPr lang="tr-TR" sz="1400" b="1" i="0" kern="1200" dirty="0"/>
            <a:t>Spor, grup ve sosyal  etkinliklerinin bazıları </a:t>
          </a:r>
        </a:p>
      </dsp:txBody>
      <dsp:txXfrm>
        <a:off x="213518" y="131565"/>
        <a:ext cx="1272417" cy="2145556"/>
      </dsp:txXfrm>
    </dsp:sp>
    <dsp:sp modelId="{EC57A64C-3340-469C-9745-FB0C91401F0E}">
      <dsp:nvSpPr>
        <dsp:cNvPr id="0" name=""/>
        <dsp:cNvSpPr/>
      </dsp:nvSpPr>
      <dsp:spPr>
        <a:xfrm>
          <a:off x="2375488" y="885439"/>
          <a:ext cx="756689" cy="658825"/>
        </a:xfrm>
        <a:prstGeom prst="rect">
          <a:avLst/>
        </a:prstGeom>
        <a:solidFill>
          <a:schemeClr val="bg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2EAC4B-0568-45CD-87CB-25A7A490AEA9}">
      <dsp:nvSpPr>
        <dsp:cNvPr id="0" name=""/>
        <dsp:cNvSpPr/>
      </dsp:nvSpPr>
      <dsp:spPr>
        <a:xfrm>
          <a:off x="1806038" y="3581020"/>
          <a:ext cx="1653698" cy="1782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l" defTabSz="622300">
            <a:lnSpc>
              <a:spcPct val="100000"/>
            </a:lnSpc>
            <a:spcBef>
              <a:spcPct val="0"/>
            </a:spcBef>
            <a:spcAft>
              <a:spcPct val="35000"/>
            </a:spcAft>
            <a:buFont typeface="Arial" panose="020B0604020202020204" pitchFamily="34" charset="0"/>
            <a:buNone/>
          </a:pPr>
          <a:r>
            <a:rPr lang="tr-TR" sz="1400" b="1" i="0" kern="1200" dirty="0">
              <a:latin typeface="+mn-lt"/>
            </a:rPr>
            <a:t>Grup etkinliği geliştirilmesi </a:t>
          </a:r>
        </a:p>
        <a:p>
          <a:pPr marL="0" lvl="0" indent="0" algn="l" defTabSz="622300">
            <a:lnSpc>
              <a:spcPct val="100000"/>
            </a:lnSpc>
            <a:spcBef>
              <a:spcPct val="0"/>
            </a:spcBef>
            <a:spcAft>
              <a:spcPct val="35000"/>
            </a:spcAft>
            <a:buFont typeface="Arial" panose="020B0604020202020204" pitchFamily="34" charset="0"/>
            <a:buNone/>
          </a:pPr>
          <a:r>
            <a:rPr lang="tr-TR" sz="1400" b="1" i="0" kern="1200" dirty="0">
              <a:latin typeface="+mn-lt"/>
            </a:rPr>
            <a:t>Çalışma grubu eklenmesi</a:t>
          </a:r>
        </a:p>
        <a:p>
          <a:pPr marL="0" lvl="0" indent="0" algn="l" defTabSz="622300">
            <a:lnSpc>
              <a:spcPct val="100000"/>
            </a:lnSpc>
            <a:spcBef>
              <a:spcPct val="0"/>
            </a:spcBef>
            <a:spcAft>
              <a:spcPct val="35000"/>
            </a:spcAft>
            <a:buFont typeface="Arial" panose="020B0604020202020204" pitchFamily="34" charset="0"/>
            <a:buNone/>
          </a:pPr>
          <a:r>
            <a:rPr lang="tr-TR" sz="1400" b="1" i="0" kern="1200" dirty="0">
              <a:latin typeface="+mn-lt"/>
            </a:rPr>
            <a:t>Sahalar ile anlaşma</a:t>
          </a:r>
          <a:endParaRPr lang="tr-TR" sz="1400" b="1" kern="1200" dirty="0">
            <a:latin typeface="+mn-lt"/>
          </a:endParaRPr>
        </a:p>
      </dsp:txBody>
      <dsp:txXfrm>
        <a:off x="1806038" y="3581020"/>
        <a:ext cx="1653698" cy="1782871"/>
      </dsp:txXfrm>
    </dsp:sp>
    <dsp:sp modelId="{C722EA5C-07FE-431E-8FF4-ADAE6501AAE5}">
      <dsp:nvSpPr>
        <dsp:cNvPr id="0" name=""/>
        <dsp:cNvSpPr/>
      </dsp:nvSpPr>
      <dsp:spPr>
        <a:xfrm>
          <a:off x="2183292" y="2535624"/>
          <a:ext cx="698405" cy="68348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EECDB3-ADAE-467D-AAEA-0095DCA8B8FD}">
      <dsp:nvSpPr>
        <dsp:cNvPr id="0" name=""/>
        <dsp:cNvSpPr/>
      </dsp:nvSpPr>
      <dsp:spPr>
        <a:xfrm>
          <a:off x="3055870" y="0"/>
          <a:ext cx="1272417" cy="2145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Font typeface="Arial" panose="020B0604020202020204" pitchFamily="34" charset="0"/>
            <a:buNone/>
          </a:pPr>
          <a:endParaRPr lang="tr-TR" sz="1400" kern="1200" dirty="0"/>
        </a:p>
      </dsp:txBody>
      <dsp:txXfrm>
        <a:off x="3055870" y="0"/>
        <a:ext cx="1272417" cy="2145556"/>
      </dsp:txXfrm>
    </dsp:sp>
    <dsp:sp modelId="{4BF52A0D-A18C-4879-BC99-F5D1086F6D03}">
      <dsp:nvSpPr>
        <dsp:cNvPr id="0" name=""/>
        <dsp:cNvSpPr/>
      </dsp:nvSpPr>
      <dsp:spPr>
        <a:xfrm>
          <a:off x="3775477" y="2535377"/>
          <a:ext cx="698250" cy="68348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9335C1-EB32-43D5-BF45-BEC84CCE9EB3}">
      <dsp:nvSpPr>
        <dsp:cNvPr id="0" name=""/>
        <dsp:cNvSpPr/>
      </dsp:nvSpPr>
      <dsp:spPr>
        <a:xfrm>
          <a:off x="4391909" y="3218335"/>
          <a:ext cx="1272417" cy="2145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endParaRPr lang="tr-TR" sz="1400" kern="1200"/>
        </a:p>
      </dsp:txBody>
      <dsp:txXfrm>
        <a:off x="4391909" y="3218335"/>
        <a:ext cx="1272417" cy="2145556"/>
      </dsp:txXfrm>
    </dsp:sp>
    <dsp:sp modelId="{C191AEB8-F2E6-40B8-B774-6D5B9E831B65}">
      <dsp:nvSpPr>
        <dsp:cNvPr id="0" name=""/>
        <dsp:cNvSpPr/>
      </dsp:nvSpPr>
      <dsp:spPr>
        <a:xfrm>
          <a:off x="5554488" y="2535374"/>
          <a:ext cx="687500" cy="65577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25B2B0-719B-4B47-BFE8-450A16BA20EA}">
      <dsp:nvSpPr>
        <dsp:cNvPr id="0" name=""/>
        <dsp:cNvSpPr/>
      </dsp:nvSpPr>
      <dsp:spPr>
        <a:xfrm>
          <a:off x="5727948" y="0"/>
          <a:ext cx="1272417" cy="2145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tr-TR" sz="1400" kern="1200"/>
        </a:p>
      </dsp:txBody>
      <dsp:txXfrm>
        <a:off x="5727948" y="0"/>
        <a:ext cx="1272417" cy="2145556"/>
      </dsp:txXfrm>
    </dsp:sp>
    <dsp:sp modelId="{41AEDC11-2637-4A8F-9219-FEBEBA5E4D60}">
      <dsp:nvSpPr>
        <dsp:cNvPr id="0" name=""/>
        <dsp:cNvSpPr/>
      </dsp:nvSpPr>
      <dsp:spPr>
        <a:xfrm>
          <a:off x="7195330" y="2542074"/>
          <a:ext cx="687500" cy="655773"/>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393067-1346-41DF-8607-83B46933D44D}">
      <dsp:nvSpPr>
        <dsp:cNvPr id="0" name=""/>
        <dsp:cNvSpPr/>
      </dsp:nvSpPr>
      <dsp:spPr>
        <a:xfrm>
          <a:off x="7063987" y="3218335"/>
          <a:ext cx="1272417" cy="2145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endParaRPr lang="tr-TR" sz="1400" kern="1200"/>
        </a:p>
      </dsp:txBody>
      <dsp:txXfrm>
        <a:off x="7063987" y="3218335"/>
        <a:ext cx="1272417" cy="2145556"/>
      </dsp:txXfrm>
    </dsp:sp>
    <dsp:sp modelId="{17AB0A25-5E56-4381-A89D-12EE2926C4B6}">
      <dsp:nvSpPr>
        <dsp:cNvPr id="0" name=""/>
        <dsp:cNvSpPr/>
      </dsp:nvSpPr>
      <dsp:spPr>
        <a:xfrm>
          <a:off x="7462120" y="1050301"/>
          <a:ext cx="687500" cy="655773"/>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1A10C3-F713-41E2-BBAF-2D4B9BBA6447}">
      <dsp:nvSpPr>
        <dsp:cNvPr id="0" name=""/>
        <dsp:cNvSpPr/>
      </dsp:nvSpPr>
      <dsp:spPr>
        <a:xfrm>
          <a:off x="1387151" y="0"/>
          <a:ext cx="2774302" cy="2709333"/>
        </a:xfrm>
        <a:prstGeom prst="trapezoid">
          <a:avLst>
            <a:gd name="adj" fmla="val 51199"/>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endParaRPr lang="tr-TR" sz="4000" kern="1200" dirty="0"/>
        </a:p>
        <a:p>
          <a:pPr marL="0" lvl="0" indent="0" algn="ctr" defTabSz="1778000">
            <a:lnSpc>
              <a:spcPct val="90000"/>
            </a:lnSpc>
            <a:spcBef>
              <a:spcPct val="0"/>
            </a:spcBef>
            <a:spcAft>
              <a:spcPct val="35000"/>
            </a:spcAft>
            <a:buNone/>
          </a:pPr>
          <a:r>
            <a:rPr lang="tr-TR" sz="4000" kern="1200" dirty="0"/>
            <a:t>%20</a:t>
          </a:r>
        </a:p>
      </dsp:txBody>
      <dsp:txXfrm>
        <a:off x="1387151" y="0"/>
        <a:ext cx="2774302" cy="2709333"/>
      </dsp:txXfrm>
    </dsp:sp>
    <dsp:sp modelId="{A2D21E46-8FAD-4FC3-8D1C-056AD99EB8C6}">
      <dsp:nvSpPr>
        <dsp:cNvPr id="0" name=""/>
        <dsp:cNvSpPr/>
      </dsp:nvSpPr>
      <dsp:spPr>
        <a:xfrm>
          <a:off x="0" y="2709333"/>
          <a:ext cx="5548604" cy="2709333"/>
        </a:xfrm>
        <a:prstGeom prst="trapezoid">
          <a:avLst>
            <a:gd name="adj" fmla="val 51199"/>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tr-TR" sz="6500" kern="1200" dirty="0"/>
            <a:t>%80</a:t>
          </a:r>
        </a:p>
      </dsp:txBody>
      <dsp:txXfrm>
        <a:off x="971005" y="2709333"/>
        <a:ext cx="3606592" cy="27093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49C7A2-AC05-4E08-806A-1DF128480BAB}">
      <dsp:nvSpPr>
        <dsp:cNvPr id="0" name=""/>
        <dsp:cNvSpPr/>
      </dsp:nvSpPr>
      <dsp:spPr>
        <a:xfrm>
          <a:off x="3364992" y="2657"/>
          <a:ext cx="3785616" cy="127802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tr-TR" sz="1300" b="1" i="0" kern="1200" dirty="0"/>
            <a:t>Cross </a:t>
          </a:r>
          <a:r>
            <a:rPr lang="tr-TR" sz="1300" b="1" i="0" kern="1200" dirty="0" err="1"/>
            <a:t>Sell</a:t>
          </a:r>
          <a:r>
            <a:rPr lang="tr-TR" sz="1300" b="1" i="0" kern="1200" dirty="0"/>
            <a:t> - Çapraz Satış </a:t>
          </a:r>
          <a:r>
            <a:rPr lang="tr-TR" sz="1300" i="0" kern="1200" dirty="0"/>
            <a:t>müşterilerin satın alma sürecinde istedikleri ürünün/hizmetin yanında tamamlayıcı bir ürünü/hizmeti ek olarak müşteriye sunarak, satışların artırılması amacıyla işletmelerin uyguladıkları bir pazarlama yöntemidir.</a:t>
          </a:r>
          <a:endParaRPr lang="tr-TR" sz="1300" kern="1200" dirty="0"/>
        </a:p>
      </dsp:txBody>
      <dsp:txXfrm>
        <a:off x="3427380" y="65045"/>
        <a:ext cx="3660840" cy="1153248"/>
      </dsp:txXfrm>
    </dsp:sp>
    <dsp:sp modelId="{480E58C1-9EB9-411B-AEE7-2C45172A121E}">
      <dsp:nvSpPr>
        <dsp:cNvPr id="0" name=""/>
        <dsp:cNvSpPr/>
      </dsp:nvSpPr>
      <dsp:spPr>
        <a:xfrm>
          <a:off x="3364992" y="1344583"/>
          <a:ext cx="3785616" cy="1278024"/>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tr-TR" sz="1300" b="1" i="0" kern="1200"/>
            <a:t>Reklam </a:t>
          </a:r>
          <a:r>
            <a:rPr lang="tr-TR" sz="1300" i="0" kern="1200"/>
            <a:t>İçerik ya da hizmet sunan yayıncı (örneğin; bir web sitesi), platformunda reklam görüntülemeye de yer verir.</a:t>
          </a:r>
          <a:endParaRPr lang="tr-TR" sz="1300" kern="1200"/>
        </a:p>
      </dsp:txBody>
      <dsp:txXfrm>
        <a:off x="3427380" y="1406971"/>
        <a:ext cx="3660840" cy="1153248"/>
      </dsp:txXfrm>
    </dsp:sp>
    <dsp:sp modelId="{1BA56EEC-3E05-4BC2-BE68-9E9FD60AEE23}">
      <dsp:nvSpPr>
        <dsp:cNvPr id="0" name=""/>
        <dsp:cNvSpPr/>
      </dsp:nvSpPr>
      <dsp:spPr>
        <a:xfrm>
          <a:off x="3364992" y="2686509"/>
          <a:ext cx="3785616" cy="1278024"/>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tr-TR" sz="1300" b="1" i="0" kern="1200"/>
            <a:t>Marketplace </a:t>
          </a:r>
          <a:r>
            <a:rPr lang="tr-TR" sz="1300" b="0" i="0" kern="1200"/>
            <a:t>satıcılarla alıcıları elektronik ortamda bir araya getiren sanal platformları tanımlar.(2.el satış)</a:t>
          </a:r>
          <a:endParaRPr lang="tr-TR" sz="1300" kern="1200"/>
        </a:p>
      </dsp:txBody>
      <dsp:txXfrm>
        <a:off x="3427380" y="2748897"/>
        <a:ext cx="3660840" cy="1153248"/>
      </dsp:txXfrm>
    </dsp:sp>
    <dsp:sp modelId="{CAFCBED2-342E-439C-B6A2-AD7CB5F54045}">
      <dsp:nvSpPr>
        <dsp:cNvPr id="0" name=""/>
        <dsp:cNvSpPr/>
      </dsp:nvSpPr>
      <dsp:spPr>
        <a:xfrm>
          <a:off x="3364992" y="4028435"/>
          <a:ext cx="3785616" cy="127802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tr-TR" sz="1300" b="1" i="0" kern="1200"/>
            <a:t>Komisyon </a:t>
          </a:r>
          <a:r>
            <a:rPr lang="tr-TR" sz="1300" i="0" kern="1200"/>
            <a:t>Komisyon almak, kişinin gerçekleştirdiği bir iş sonucunda alınan paydan belirli bir yüzde alması olarak ifade edilebilir. Bir işi yapan kişi, yaptığı işin karşılığında belirli bir oranda komisyon almaktadır.</a:t>
          </a:r>
          <a:endParaRPr lang="tr-TR" sz="1300" kern="1200"/>
        </a:p>
      </dsp:txBody>
      <dsp:txXfrm>
        <a:off x="3427380" y="4090823"/>
        <a:ext cx="3660840" cy="115324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0T13:06:53.512"/>
    </inkml:context>
    <inkml:brush xml:id="br0">
      <inkml:brushProperty name="width" value="0.1" units="cm"/>
      <inkml:brushProperty name="height" value="0.1" units="cm"/>
      <inkml:brushProperty name="color" value="#FF4E00"/>
      <inkml:brushProperty name="inkEffects" value="rainbow"/>
      <inkml:brushProperty name="anchorX" value="-81590.71094"/>
      <inkml:brushProperty name="anchorY" value="-20259.89648"/>
      <inkml:brushProperty name="scaleFactor" value="0.5"/>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8B1565-A5BE-4F76-A1B2-3679FE667729}" type="datetimeFigureOut">
              <a:rPr lang="tr-TR" smtClean="0"/>
              <a:t>10.11.2022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C4ECAB-07DE-4439-9579-BD870C1E4A24}" type="slidenum">
              <a:rPr lang="tr-TR" smtClean="0"/>
              <a:t>‹#›</a:t>
            </a:fld>
            <a:endParaRPr lang="tr-TR"/>
          </a:p>
        </p:txBody>
      </p:sp>
    </p:spTree>
    <p:extLst>
      <p:ext uri="{BB962C8B-B14F-4D97-AF65-F5344CB8AC3E}">
        <p14:creationId xmlns:p14="http://schemas.microsoft.com/office/powerpoint/2010/main" val="2737420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39C4ECAB-07DE-4439-9579-BD870C1E4A24}" type="slidenum">
              <a:rPr lang="tr-TR" smtClean="0"/>
              <a:t>6</a:t>
            </a:fld>
            <a:endParaRPr lang="tr-TR"/>
          </a:p>
        </p:txBody>
      </p:sp>
    </p:spTree>
    <p:extLst>
      <p:ext uri="{BB962C8B-B14F-4D97-AF65-F5344CB8AC3E}">
        <p14:creationId xmlns:p14="http://schemas.microsoft.com/office/powerpoint/2010/main" val="292805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547B87AF-E088-4FF8-BC05-64BDB62E79E8}" type="datetimeFigureOut">
              <a:rPr lang="tr-TR" smtClean="0"/>
              <a:t>9.11.2022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FCE6862-5B04-47B8-8F83-0BF806608E0F}" type="slidenum">
              <a:rPr lang="tr-TR" smtClean="0"/>
              <a:t>‹#›</a:t>
            </a:fld>
            <a:endParaRPr lang="tr-TR"/>
          </a:p>
        </p:txBody>
      </p:sp>
    </p:spTree>
    <p:extLst>
      <p:ext uri="{BB962C8B-B14F-4D97-AF65-F5344CB8AC3E}">
        <p14:creationId xmlns:p14="http://schemas.microsoft.com/office/powerpoint/2010/main" val="1846857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47B87AF-E088-4FF8-BC05-64BDB62E79E8}" type="datetimeFigureOut">
              <a:rPr lang="tr-TR" smtClean="0"/>
              <a:t>9.11.2022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FCE6862-5B04-47B8-8F83-0BF806608E0F}" type="slidenum">
              <a:rPr lang="tr-TR" smtClean="0"/>
              <a:t>‹#›</a:t>
            </a:fld>
            <a:endParaRPr lang="tr-TR"/>
          </a:p>
        </p:txBody>
      </p:sp>
    </p:spTree>
    <p:extLst>
      <p:ext uri="{BB962C8B-B14F-4D97-AF65-F5344CB8AC3E}">
        <p14:creationId xmlns:p14="http://schemas.microsoft.com/office/powerpoint/2010/main" val="2427302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47B87AF-E088-4FF8-BC05-64BDB62E79E8}" type="datetimeFigureOut">
              <a:rPr lang="tr-TR" smtClean="0"/>
              <a:t>9.11.2022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FCE6862-5B04-47B8-8F83-0BF806608E0F}" type="slidenum">
              <a:rPr lang="tr-TR" smtClean="0"/>
              <a:t>‹#›</a:t>
            </a:fld>
            <a:endParaRPr lang="tr-TR"/>
          </a:p>
        </p:txBody>
      </p:sp>
    </p:spTree>
    <p:extLst>
      <p:ext uri="{BB962C8B-B14F-4D97-AF65-F5344CB8AC3E}">
        <p14:creationId xmlns:p14="http://schemas.microsoft.com/office/powerpoint/2010/main" val="1758894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47B87AF-E088-4FF8-BC05-64BDB62E79E8}" type="datetimeFigureOut">
              <a:rPr lang="tr-TR" smtClean="0"/>
              <a:t>9.11.2022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FCE6862-5B04-47B8-8F83-0BF806608E0F}" type="slidenum">
              <a:rPr lang="tr-TR" smtClean="0"/>
              <a:t>‹#›</a:t>
            </a:fld>
            <a:endParaRPr lang="tr-TR"/>
          </a:p>
        </p:txBody>
      </p:sp>
    </p:spTree>
    <p:extLst>
      <p:ext uri="{BB962C8B-B14F-4D97-AF65-F5344CB8AC3E}">
        <p14:creationId xmlns:p14="http://schemas.microsoft.com/office/powerpoint/2010/main" val="4218438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547B87AF-E088-4FF8-BC05-64BDB62E79E8}" type="datetimeFigureOut">
              <a:rPr lang="tr-TR" smtClean="0"/>
              <a:t>9.11.2022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FCE6862-5B04-47B8-8F83-0BF806608E0F}" type="slidenum">
              <a:rPr lang="tr-TR" smtClean="0"/>
              <a:t>‹#›</a:t>
            </a:fld>
            <a:endParaRPr lang="tr-TR"/>
          </a:p>
        </p:txBody>
      </p:sp>
    </p:spTree>
    <p:extLst>
      <p:ext uri="{BB962C8B-B14F-4D97-AF65-F5344CB8AC3E}">
        <p14:creationId xmlns:p14="http://schemas.microsoft.com/office/powerpoint/2010/main" val="480732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547B87AF-E088-4FF8-BC05-64BDB62E79E8}" type="datetimeFigureOut">
              <a:rPr lang="tr-TR" smtClean="0"/>
              <a:t>9.11.2022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FCE6862-5B04-47B8-8F83-0BF806608E0F}" type="slidenum">
              <a:rPr lang="tr-TR" smtClean="0"/>
              <a:t>‹#›</a:t>
            </a:fld>
            <a:endParaRPr lang="tr-TR"/>
          </a:p>
        </p:txBody>
      </p:sp>
    </p:spTree>
    <p:extLst>
      <p:ext uri="{BB962C8B-B14F-4D97-AF65-F5344CB8AC3E}">
        <p14:creationId xmlns:p14="http://schemas.microsoft.com/office/powerpoint/2010/main" val="1497749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547B87AF-E088-4FF8-BC05-64BDB62E79E8}" type="datetimeFigureOut">
              <a:rPr lang="tr-TR" smtClean="0"/>
              <a:t>9.11.2022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6FCE6862-5B04-47B8-8F83-0BF806608E0F}" type="slidenum">
              <a:rPr lang="tr-TR" smtClean="0"/>
              <a:t>‹#›</a:t>
            </a:fld>
            <a:endParaRPr lang="tr-TR"/>
          </a:p>
        </p:txBody>
      </p:sp>
    </p:spTree>
    <p:extLst>
      <p:ext uri="{BB962C8B-B14F-4D97-AF65-F5344CB8AC3E}">
        <p14:creationId xmlns:p14="http://schemas.microsoft.com/office/powerpoint/2010/main" val="3167341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547B87AF-E088-4FF8-BC05-64BDB62E79E8}" type="datetimeFigureOut">
              <a:rPr lang="tr-TR" smtClean="0"/>
              <a:t>9.11.2022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6FCE6862-5B04-47B8-8F83-0BF806608E0F}" type="slidenum">
              <a:rPr lang="tr-TR" smtClean="0"/>
              <a:t>‹#›</a:t>
            </a:fld>
            <a:endParaRPr lang="tr-TR"/>
          </a:p>
        </p:txBody>
      </p:sp>
    </p:spTree>
    <p:extLst>
      <p:ext uri="{BB962C8B-B14F-4D97-AF65-F5344CB8AC3E}">
        <p14:creationId xmlns:p14="http://schemas.microsoft.com/office/powerpoint/2010/main" val="3630540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B87AF-E088-4FF8-BC05-64BDB62E79E8}" type="datetimeFigureOut">
              <a:rPr lang="tr-TR" smtClean="0"/>
              <a:t>9.11.2022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6FCE6862-5B04-47B8-8F83-0BF806608E0F}" type="slidenum">
              <a:rPr lang="tr-TR" smtClean="0"/>
              <a:t>‹#›</a:t>
            </a:fld>
            <a:endParaRPr lang="tr-TR"/>
          </a:p>
        </p:txBody>
      </p:sp>
    </p:spTree>
    <p:extLst>
      <p:ext uri="{BB962C8B-B14F-4D97-AF65-F5344CB8AC3E}">
        <p14:creationId xmlns:p14="http://schemas.microsoft.com/office/powerpoint/2010/main" val="2611525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547B87AF-E088-4FF8-BC05-64BDB62E79E8}" type="datetimeFigureOut">
              <a:rPr lang="tr-TR" smtClean="0"/>
              <a:t>9.11.2022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FCE6862-5B04-47B8-8F83-0BF806608E0F}" type="slidenum">
              <a:rPr lang="tr-TR" smtClean="0"/>
              <a:t>‹#›</a:t>
            </a:fld>
            <a:endParaRPr lang="tr-TR"/>
          </a:p>
        </p:txBody>
      </p:sp>
    </p:spTree>
    <p:extLst>
      <p:ext uri="{BB962C8B-B14F-4D97-AF65-F5344CB8AC3E}">
        <p14:creationId xmlns:p14="http://schemas.microsoft.com/office/powerpoint/2010/main" val="3991086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547B87AF-E088-4FF8-BC05-64BDB62E79E8}" type="datetimeFigureOut">
              <a:rPr lang="tr-TR" smtClean="0"/>
              <a:t>9.11.2022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FCE6862-5B04-47B8-8F83-0BF806608E0F}" type="slidenum">
              <a:rPr lang="tr-TR" smtClean="0"/>
              <a:t>‹#›</a:t>
            </a:fld>
            <a:endParaRPr lang="tr-TR"/>
          </a:p>
        </p:txBody>
      </p:sp>
    </p:spTree>
    <p:extLst>
      <p:ext uri="{BB962C8B-B14F-4D97-AF65-F5344CB8AC3E}">
        <p14:creationId xmlns:p14="http://schemas.microsoft.com/office/powerpoint/2010/main" val="1531581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B87AF-E088-4FF8-BC05-64BDB62E79E8}" type="datetimeFigureOut">
              <a:rPr lang="tr-TR" smtClean="0"/>
              <a:t>9.11.2022</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CE6862-5B04-47B8-8F83-0BF806608E0F}" type="slidenum">
              <a:rPr lang="tr-TR" smtClean="0"/>
              <a:t>‹#›</a:t>
            </a:fld>
            <a:endParaRPr lang="tr-TR"/>
          </a:p>
        </p:txBody>
      </p:sp>
    </p:spTree>
    <p:extLst>
      <p:ext uri="{BB962C8B-B14F-4D97-AF65-F5344CB8AC3E}">
        <p14:creationId xmlns:p14="http://schemas.microsoft.com/office/powerpoint/2010/main" val="264704982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www.pexels.com/tr-tr/fotograf/aksam-karanligi-arkadan-aydinlatilmis-arkadaslar-arkadaslik-935835/?utm_content=attributionCopyText&amp;utm_medium=referral&amp;utm_source=pexels" TargetMode="External"/><Relationship Id="rId7" Type="http://schemas.openxmlformats.org/officeDocument/2006/relationships/diagramColors" Target="../diagrams/colors2.xml"/><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3" Type="http://schemas.openxmlformats.org/officeDocument/2006/relationships/hyperlink" Target="https://pixabay.com/en/anonymous-avatar-unknown-person-154716/" TargetMode="External"/><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hyperlink" Target="https://pixabay.com/fr/homme-d-affaires-hommes-d-affaires-310819/" TargetMode="Externa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hyperlink" Target="https://psikolezyum.com/tinder-da-saga-kaydiranlardan-misiniz/" TargetMode="External"/><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openxmlformats.org/officeDocument/2006/relationships/hyperlink" Target="https://www.pngall.com/comment-png" TargetMode="External"/><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freepngimg.com/png/12806-customer-high-quality-png" TargetMode="External"/><Relationship Id="rId2" Type="http://schemas.openxmlformats.org/officeDocument/2006/relationships/image" Target="../media/image45.png"/><Relationship Id="rId1" Type="http://schemas.openxmlformats.org/officeDocument/2006/relationships/slideLayout" Target="../slideLayouts/slideLayout5.xml"/><Relationship Id="rId5" Type="http://schemas.openxmlformats.org/officeDocument/2006/relationships/hyperlink" Target="https://teknodiot.com/koronavirus-sebebiyle-evden-calisanlara-kullanilabilecek-6-dijital-uygulama" TargetMode="External"/><Relationship Id="rId4" Type="http://schemas.openxmlformats.org/officeDocument/2006/relationships/image" Target="../media/image46.jpg"/></Relationships>
</file>

<file path=ppt/slides/_rels/slide2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nevit.blogspot.com/2014/09/umraniye-hal-saha-fotograflar.html" TargetMode="External"/><Relationship Id="rId2" Type="http://schemas.openxmlformats.org/officeDocument/2006/relationships/image" Target="../media/image49.jp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37000"/>
          </a:schemeClr>
        </a:solidFill>
        <a:effectLst/>
      </p:bgPr>
    </p:bg>
    <p:spTree>
      <p:nvGrpSpPr>
        <p:cNvPr id="1" name=""/>
        <p:cNvGrpSpPr/>
        <p:nvPr/>
      </p:nvGrpSpPr>
      <p:grpSpPr>
        <a:xfrm>
          <a:off x="0" y="0"/>
          <a:ext cx="0" cy="0"/>
          <a:chOff x="0" y="0"/>
          <a:chExt cx="0" cy="0"/>
        </a:xfrm>
      </p:grpSpPr>
      <p:sp>
        <p:nvSpPr>
          <p:cNvPr id="22" name="Dikdörtgen 21">
            <a:extLst>
              <a:ext uri="{FF2B5EF4-FFF2-40B4-BE49-F238E27FC236}">
                <a16:creationId xmlns:a16="http://schemas.microsoft.com/office/drawing/2014/main" id="{0C77F567-1C29-8192-FB4E-DB1FC98E9EE2}"/>
              </a:ext>
            </a:extLst>
          </p:cNvPr>
          <p:cNvSpPr/>
          <p:nvPr/>
        </p:nvSpPr>
        <p:spPr>
          <a:xfrm>
            <a:off x="493665" y="4291764"/>
            <a:ext cx="2385671" cy="1560396"/>
          </a:xfrm>
          <a:custGeom>
            <a:avLst/>
            <a:gdLst>
              <a:gd name="connsiteX0" fmla="*/ 0 w 2385671"/>
              <a:gd name="connsiteY0" fmla="*/ 0 h 1560396"/>
              <a:gd name="connsiteX1" fmla="*/ 596418 w 2385671"/>
              <a:gd name="connsiteY1" fmla="*/ 0 h 1560396"/>
              <a:gd name="connsiteX2" fmla="*/ 1145122 w 2385671"/>
              <a:gd name="connsiteY2" fmla="*/ 0 h 1560396"/>
              <a:gd name="connsiteX3" fmla="*/ 1741540 w 2385671"/>
              <a:gd name="connsiteY3" fmla="*/ 0 h 1560396"/>
              <a:gd name="connsiteX4" fmla="*/ 2385671 w 2385671"/>
              <a:gd name="connsiteY4" fmla="*/ 0 h 1560396"/>
              <a:gd name="connsiteX5" fmla="*/ 2385671 w 2385671"/>
              <a:gd name="connsiteY5" fmla="*/ 535736 h 1560396"/>
              <a:gd name="connsiteX6" fmla="*/ 2385671 w 2385671"/>
              <a:gd name="connsiteY6" fmla="*/ 1055868 h 1560396"/>
              <a:gd name="connsiteX7" fmla="*/ 2385671 w 2385671"/>
              <a:gd name="connsiteY7" fmla="*/ 1560396 h 1560396"/>
              <a:gd name="connsiteX8" fmla="*/ 1789253 w 2385671"/>
              <a:gd name="connsiteY8" fmla="*/ 1560396 h 1560396"/>
              <a:gd name="connsiteX9" fmla="*/ 1264406 w 2385671"/>
              <a:gd name="connsiteY9" fmla="*/ 1560396 h 1560396"/>
              <a:gd name="connsiteX10" fmla="*/ 739558 w 2385671"/>
              <a:gd name="connsiteY10" fmla="*/ 1560396 h 1560396"/>
              <a:gd name="connsiteX11" fmla="*/ 0 w 2385671"/>
              <a:gd name="connsiteY11" fmla="*/ 1560396 h 1560396"/>
              <a:gd name="connsiteX12" fmla="*/ 0 w 2385671"/>
              <a:gd name="connsiteY12" fmla="*/ 1040264 h 1560396"/>
              <a:gd name="connsiteX13" fmla="*/ 0 w 2385671"/>
              <a:gd name="connsiteY13" fmla="*/ 566944 h 1560396"/>
              <a:gd name="connsiteX14" fmla="*/ 0 w 2385671"/>
              <a:gd name="connsiteY14" fmla="*/ 0 h 1560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5671" h="1560396" fill="none" extrusionOk="0">
                <a:moveTo>
                  <a:pt x="0" y="0"/>
                </a:moveTo>
                <a:cubicBezTo>
                  <a:pt x="199510" y="-51477"/>
                  <a:pt x="352880" y="34779"/>
                  <a:pt x="596418" y="0"/>
                </a:cubicBezTo>
                <a:cubicBezTo>
                  <a:pt x="839956" y="-34779"/>
                  <a:pt x="891009" y="65322"/>
                  <a:pt x="1145122" y="0"/>
                </a:cubicBezTo>
                <a:cubicBezTo>
                  <a:pt x="1399235" y="-65322"/>
                  <a:pt x="1579421" y="53932"/>
                  <a:pt x="1741540" y="0"/>
                </a:cubicBezTo>
                <a:cubicBezTo>
                  <a:pt x="1903659" y="-53932"/>
                  <a:pt x="2187370" y="62345"/>
                  <a:pt x="2385671" y="0"/>
                </a:cubicBezTo>
                <a:cubicBezTo>
                  <a:pt x="2441673" y="175211"/>
                  <a:pt x="2332229" y="340826"/>
                  <a:pt x="2385671" y="535736"/>
                </a:cubicBezTo>
                <a:cubicBezTo>
                  <a:pt x="2439113" y="730646"/>
                  <a:pt x="2373810" y="799845"/>
                  <a:pt x="2385671" y="1055868"/>
                </a:cubicBezTo>
                <a:cubicBezTo>
                  <a:pt x="2397532" y="1311891"/>
                  <a:pt x="2367443" y="1424626"/>
                  <a:pt x="2385671" y="1560396"/>
                </a:cubicBezTo>
                <a:cubicBezTo>
                  <a:pt x="2232735" y="1567244"/>
                  <a:pt x="1961379" y="1558373"/>
                  <a:pt x="1789253" y="1560396"/>
                </a:cubicBezTo>
                <a:cubicBezTo>
                  <a:pt x="1617127" y="1562419"/>
                  <a:pt x="1521885" y="1508382"/>
                  <a:pt x="1264406" y="1560396"/>
                </a:cubicBezTo>
                <a:cubicBezTo>
                  <a:pt x="1006927" y="1612410"/>
                  <a:pt x="941945" y="1556700"/>
                  <a:pt x="739558" y="1560396"/>
                </a:cubicBezTo>
                <a:cubicBezTo>
                  <a:pt x="537171" y="1564092"/>
                  <a:pt x="239836" y="1550508"/>
                  <a:pt x="0" y="1560396"/>
                </a:cubicBezTo>
                <a:cubicBezTo>
                  <a:pt x="-2297" y="1309153"/>
                  <a:pt x="52727" y="1184266"/>
                  <a:pt x="0" y="1040264"/>
                </a:cubicBezTo>
                <a:cubicBezTo>
                  <a:pt x="-52727" y="896262"/>
                  <a:pt x="46169" y="729606"/>
                  <a:pt x="0" y="566944"/>
                </a:cubicBezTo>
                <a:cubicBezTo>
                  <a:pt x="-46169" y="404282"/>
                  <a:pt x="30686" y="256815"/>
                  <a:pt x="0" y="0"/>
                </a:cubicBezTo>
                <a:close/>
              </a:path>
              <a:path w="2385671" h="1560396" stroke="0" extrusionOk="0">
                <a:moveTo>
                  <a:pt x="0" y="0"/>
                </a:moveTo>
                <a:cubicBezTo>
                  <a:pt x="242340" y="-23459"/>
                  <a:pt x="342403" y="17644"/>
                  <a:pt x="644131" y="0"/>
                </a:cubicBezTo>
                <a:cubicBezTo>
                  <a:pt x="945859" y="-17644"/>
                  <a:pt x="1158132" y="33421"/>
                  <a:pt x="1288262" y="0"/>
                </a:cubicBezTo>
                <a:cubicBezTo>
                  <a:pt x="1418392" y="-33421"/>
                  <a:pt x="1881772" y="125457"/>
                  <a:pt x="2385671" y="0"/>
                </a:cubicBezTo>
                <a:cubicBezTo>
                  <a:pt x="2440282" y="130220"/>
                  <a:pt x="2356325" y="388576"/>
                  <a:pt x="2385671" y="551340"/>
                </a:cubicBezTo>
                <a:cubicBezTo>
                  <a:pt x="2415017" y="714104"/>
                  <a:pt x="2347921" y="954792"/>
                  <a:pt x="2385671" y="1055868"/>
                </a:cubicBezTo>
                <a:cubicBezTo>
                  <a:pt x="2423421" y="1156944"/>
                  <a:pt x="2356803" y="1392729"/>
                  <a:pt x="2385671" y="1560396"/>
                </a:cubicBezTo>
                <a:cubicBezTo>
                  <a:pt x="2179908" y="1574693"/>
                  <a:pt x="1986635" y="1560147"/>
                  <a:pt x="1813110" y="1560396"/>
                </a:cubicBezTo>
                <a:cubicBezTo>
                  <a:pt x="1639585" y="1560645"/>
                  <a:pt x="1444716" y="1550599"/>
                  <a:pt x="1216692" y="1560396"/>
                </a:cubicBezTo>
                <a:cubicBezTo>
                  <a:pt x="988668" y="1570193"/>
                  <a:pt x="748125" y="1534395"/>
                  <a:pt x="596418" y="1560396"/>
                </a:cubicBezTo>
                <a:cubicBezTo>
                  <a:pt x="444711" y="1586397"/>
                  <a:pt x="252806" y="1518113"/>
                  <a:pt x="0" y="1560396"/>
                </a:cubicBezTo>
                <a:cubicBezTo>
                  <a:pt x="-16555" y="1377132"/>
                  <a:pt x="24712" y="1242390"/>
                  <a:pt x="0" y="1087076"/>
                </a:cubicBezTo>
                <a:cubicBezTo>
                  <a:pt x="-24712" y="931762"/>
                  <a:pt x="17253" y="776590"/>
                  <a:pt x="0" y="613756"/>
                </a:cubicBezTo>
                <a:cubicBezTo>
                  <a:pt x="-17253" y="450922"/>
                  <a:pt x="57836" y="223918"/>
                  <a:pt x="0" y="0"/>
                </a:cubicBezTo>
                <a:close/>
              </a:path>
            </a:pathLst>
          </a:custGeom>
          <a:solidFill>
            <a:srgbClr val="FFF4E6"/>
          </a:solidFill>
          <a:ln>
            <a:solidFill>
              <a:schemeClr val="tx1"/>
            </a:solidFill>
            <a:miter lim="800000"/>
            <a:extLst>
              <a:ext uri="{C807C97D-BFC1-408E-A445-0C87EB9F89A2}">
                <ask:lineSketchStyleProps xmlns:ask="http://schemas.microsoft.com/office/drawing/2018/sketchyshapes" sd="405162704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050" name="Picture 2">
            <a:extLst>
              <a:ext uri="{FF2B5EF4-FFF2-40B4-BE49-F238E27FC236}">
                <a16:creationId xmlns:a16="http://schemas.microsoft.com/office/drawing/2014/main" id="{E61C5991-F3D3-40B0-5B03-3E9F77AE91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52" t="12830" r="6672" b="22252"/>
          <a:stretch/>
        </p:blipFill>
        <p:spPr bwMode="auto">
          <a:xfrm>
            <a:off x="3647105" y="122957"/>
            <a:ext cx="8117632" cy="6467744"/>
          </a:xfrm>
          <a:custGeom>
            <a:avLst/>
            <a:gdLst/>
            <a:ahLst/>
            <a:cxnLst/>
            <a:rect l="l" t="t" r="r" b="b"/>
            <a:pathLst>
              <a:path w="9948672" h="6858000">
                <a:moveTo>
                  <a:pt x="1593452" y="0"/>
                </a:moveTo>
                <a:lnTo>
                  <a:pt x="8355220" y="0"/>
                </a:lnTo>
                <a:lnTo>
                  <a:pt x="8491722" y="130333"/>
                </a:lnTo>
                <a:cubicBezTo>
                  <a:pt x="9391900" y="1031820"/>
                  <a:pt x="9948672" y="2277214"/>
                  <a:pt x="9948672" y="3652838"/>
                </a:cubicBezTo>
                <a:cubicBezTo>
                  <a:pt x="9948672" y="4856509"/>
                  <a:pt x="9522393" y="5960473"/>
                  <a:pt x="8812775" y="6821583"/>
                </a:cubicBezTo>
                <a:lnTo>
                  <a:pt x="8781276" y="6858000"/>
                </a:lnTo>
                <a:lnTo>
                  <a:pt x="1167397" y="6858000"/>
                </a:lnTo>
                <a:lnTo>
                  <a:pt x="1135897" y="6821583"/>
                </a:lnTo>
                <a:cubicBezTo>
                  <a:pt x="426279" y="5960473"/>
                  <a:pt x="0" y="4856509"/>
                  <a:pt x="0" y="3652838"/>
                </a:cubicBezTo>
                <a:cubicBezTo>
                  <a:pt x="0" y="2277214"/>
                  <a:pt x="556772" y="1031820"/>
                  <a:pt x="1456950" y="130333"/>
                </a:cubicBezTo>
                <a:close/>
              </a:path>
            </a:pathLst>
          </a:custGeom>
          <a:noFill/>
          <a:extLst>
            <a:ext uri="{909E8E84-426E-40DD-AFC4-6F175D3DCCD1}">
              <a14:hiddenFill xmlns:a14="http://schemas.microsoft.com/office/drawing/2010/main">
                <a:solidFill>
                  <a:srgbClr val="FFFFFF"/>
                </a:solidFill>
              </a14:hiddenFill>
            </a:ext>
          </a:extLst>
        </p:spPr>
      </p:pic>
      <p:sp>
        <p:nvSpPr>
          <p:cNvPr id="17" name="Metin kutusu 16">
            <a:extLst>
              <a:ext uri="{FF2B5EF4-FFF2-40B4-BE49-F238E27FC236}">
                <a16:creationId xmlns:a16="http://schemas.microsoft.com/office/drawing/2014/main" id="{66A84157-6CAF-25A4-102D-480C59C89711}"/>
              </a:ext>
            </a:extLst>
          </p:cNvPr>
          <p:cNvSpPr txBox="1"/>
          <p:nvPr/>
        </p:nvSpPr>
        <p:spPr>
          <a:xfrm>
            <a:off x="594255" y="4477286"/>
            <a:ext cx="2136711" cy="1122743"/>
          </a:xfrm>
          <a:prstGeom prst="rect">
            <a:avLst/>
          </a:prstGeom>
          <a:noFill/>
        </p:spPr>
        <p:txBody>
          <a:bodyPr wrap="square" rtlCol="0">
            <a:spAutoFit/>
          </a:bodyPr>
          <a:lstStyle/>
          <a:p>
            <a:pPr algn="ctr">
              <a:lnSpc>
                <a:spcPct val="200000"/>
              </a:lnSpc>
            </a:pPr>
            <a:r>
              <a:rPr lang="tr-TR" i="1" dirty="0"/>
              <a:t>Nuray Varlı</a:t>
            </a:r>
          </a:p>
          <a:p>
            <a:pPr algn="ctr">
              <a:lnSpc>
                <a:spcPct val="200000"/>
              </a:lnSpc>
            </a:pPr>
            <a:r>
              <a:rPr lang="tr-TR" i="1" dirty="0"/>
              <a:t>Selen Dilara Kırklar</a:t>
            </a:r>
          </a:p>
        </p:txBody>
      </p:sp>
      <p:sp>
        <p:nvSpPr>
          <p:cNvPr id="19" name="Dikdörtgen 18">
            <a:extLst>
              <a:ext uri="{FF2B5EF4-FFF2-40B4-BE49-F238E27FC236}">
                <a16:creationId xmlns:a16="http://schemas.microsoft.com/office/drawing/2014/main" id="{56321B90-90C5-A7AD-FD70-CB0123A5D4A5}"/>
              </a:ext>
            </a:extLst>
          </p:cNvPr>
          <p:cNvSpPr/>
          <p:nvPr/>
        </p:nvSpPr>
        <p:spPr>
          <a:xfrm>
            <a:off x="695479" y="1257971"/>
            <a:ext cx="2183857" cy="1175775"/>
          </a:xfrm>
          <a:custGeom>
            <a:avLst/>
            <a:gdLst>
              <a:gd name="connsiteX0" fmla="*/ 0 w 2183857"/>
              <a:gd name="connsiteY0" fmla="*/ 0 h 1175775"/>
              <a:gd name="connsiteX1" fmla="*/ 480449 w 2183857"/>
              <a:gd name="connsiteY1" fmla="*/ 0 h 1175775"/>
              <a:gd name="connsiteX2" fmla="*/ 1048251 w 2183857"/>
              <a:gd name="connsiteY2" fmla="*/ 0 h 1175775"/>
              <a:gd name="connsiteX3" fmla="*/ 1550538 w 2183857"/>
              <a:gd name="connsiteY3" fmla="*/ 0 h 1175775"/>
              <a:gd name="connsiteX4" fmla="*/ 2183857 w 2183857"/>
              <a:gd name="connsiteY4" fmla="*/ 0 h 1175775"/>
              <a:gd name="connsiteX5" fmla="*/ 2183857 w 2183857"/>
              <a:gd name="connsiteY5" fmla="*/ 587888 h 1175775"/>
              <a:gd name="connsiteX6" fmla="*/ 2183857 w 2183857"/>
              <a:gd name="connsiteY6" fmla="*/ 1175775 h 1175775"/>
              <a:gd name="connsiteX7" fmla="*/ 1681570 w 2183857"/>
              <a:gd name="connsiteY7" fmla="*/ 1175775 h 1175775"/>
              <a:gd name="connsiteX8" fmla="*/ 1179283 w 2183857"/>
              <a:gd name="connsiteY8" fmla="*/ 1175775 h 1175775"/>
              <a:gd name="connsiteX9" fmla="*/ 589641 w 2183857"/>
              <a:gd name="connsiteY9" fmla="*/ 1175775 h 1175775"/>
              <a:gd name="connsiteX10" fmla="*/ 0 w 2183857"/>
              <a:gd name="connsiteY10" fmla="*/ 1175775 h 1175775"/>
              <a:gd name="connsiteX11" fmla="*/ 0 w 2183857"/>
              <a:gd name="connsiteY11" fmla="*/ 623161 h 1175775"/>
              <a:gd name="connsiteX12" fmla="*/ 0 w 2183857"/>
              <a:gd name="connsiteY12" fmla="*/ 0 h 11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3857" h="1175775" fill="none" extrusionOk="0">
                <a:moveTo>
                  <a:pt x="0" y="0"/>
                </a:moveTo>
                <a:cubicBezTo>
                  <a:pt x="227082" y="-3152"/>
                  <a:pt x="356562" y="25433"/>
                  <a:pt x="480449" y="0"/>
                </a:cubicBezTo>
                <a:cubicBezTo>
                  <a:pt x="604336" y="-25433"/>
                  <a:pt x="844837" y="66466"/>
                  <a:pt x="1048251" y="0"/>
                </a:cubicBezTo>
                <a:cubicBezTo>
                  <a:pt x="1251665" y="-66466"/>
                  <a:pt x="1408856" y="51897"/>
                  <a:pt x="1550538" y="0"/>
                </a:cubicBezTo>
                <a:cubicBezTo>
                  <a:pt x="1692220" y="-51897"/>
                  <a:pt x="2002345" y="22882"/>
                  <a:pt x="2183857" y="0"/>
                </a:cubicBezTo>
                <a:cubicBezTo>
                  <a:pt x="2217056" y="130433"/>
                  <a:pt x="2162631" y="356505"/>
                  <a:pt x="2183857" y="587888"/>
                </a:cubicBezTo>
                <a:cubicBezTo>
                  <a:pt x="2205083" y="819271"/>
                  <a:pt x="2148084" y="973826"/>
                  <a:pt x="2183857" y="1175775"/>
                </a:cubicBezTo>
                <a:cubicBezTo>
                  <a:pt x="1978168" y="1198544"/>
                  <a:pt x="1821146" y="1137888"/>
                  <a:pt x="1681570" y="1175775"/>
                </a:cubicBezTo>
                <a:cubicBezTo>
                  <a:pt x="1541994" y="1213662"/>
                  <a:pt x="1340118" y="1169237"/>
                  <a:pt x="1179283" y="1175775"/>
                </a:cubicBezTo>
                <a:cubicBezTo>
                  <a:pt x="1018448" y="1182313"/>
                  <a:pt x="823762" y="1107494"/>
                  <a:pt x="589641" y="1175775"/>
                </a:cubicBezTo>
                <a:cubicBezTo>
                  <a:pt x="355520" y="1244056"/>
                  <a:pt x="245893" y="1171399"/>
                  <a:pt x="0" y="1175775"/>
                </a:cubicBezTo>
                <a:cubicBezTo>
                  <a:pt x="-53336" y="975074"/>
                  <a:pt x="20837" y="862279"/>
                  <a:pt x="0" y="623161"/>
                </a:cubicBezTo>
                <a:cubicBezTo>
                  <a:pt x="-20837" y="384043"/>
                  <a:pt x="48107" y="267067"/>
                  <a:pt x="0" y="0"/>
                </a:cubicBezTo>
                <a:close/>
              </a:path>
              <a:path w="2183857" h="1175775" stroke="0" extrusionOk="0">
                <a:moveTo>
                  <a:pt x="0" y="0"/>
                </a:moveTo>
                <a:cubicBezTo>
                  <a:pt x="197126" y="-36396"/>
                  <a:pt x="430903" y="45700"/>
                  <a:pt x="589641" y="0"/>
                </a:cubicBezTo>
                <a:cubicBezTo>
                  <a:pt x="748379" y="-45700"/>
                  <a:pt x="1029410" y="45551"/>
                  <a:pt x="1179283" y="0"/>
                </a:cubicBezTo>
                <a:cubicBezTo>
                  <a:pt x="1329156" y="-45551"/>
                  <a:pt x="1830612" y="71533"/>
                  <a:pt x="2183857" y="0"/>
                </a:cubicBezTo>
                <a:cubicBezTo>
                  <a:pt x="2226050" y="296429"/>
                  <a:pt x="2172466" y="398538"/>
                  <a:pt x="2183857" y="611403"/>
                </a:cubicBezTo>
                <a:cubicBezTo>
                  <a:pt x="2195248" y="824268"/>
                  <a:pt x="2179328" y="980163"/>
                  <a:pt x="2183857" y="1175775"/>
                </a:cubicBezTo>
                <a:cubicBezTo>
                  <a:pt x="2045057" y="1205204"/>
                  <a:pt x="1882326" y="1160934"/>
                  <a:pt x="1659731" y="1175775"/>
                </a:cubicBezTo>
                <a:cubicBezTo>
                  <a:pt x="1437136" y="1190616"/>
                  <a:pt x="1383526" y="1125505"/>
                  <a:pt x="1179283" y="1175775"/>
                </a:cubicBezTo>
                <a:cubicBezTo>
                  <a:pt x="975040" y="1226045"/>
                  <a:pt x="808367" y="1117355"/>
                  <a:pt x="633319" y="1175775"/>
                </a:cubicBezTo>
                <a:cubicBezTo>
                  <a:pt x="458271" y="1234195"/>
                  <a:pt x="314650" y="1120163"/>
                  <a:pt x="0" y="1175775"/>
                </a:cubicBezTo>
                <a:cubicBezTo>
                  <a:pt x="-1582" y="1035032"/>
                  <a:pt x="50012" y="767278"/>
                  <a:pt x="0" y="587888"/>
                </a:cubicBezTo>
                <a:cubicBezTo>
                  <a:pt x="-50012" y="408498"/>
                  <a:pt x="33352" y="191037"/>
                  <a:pt x="0" y="0"/>
                </a:cubicBezTo>
                <a:close/>
              </a:path>
            </a:pathLst>
          </a:custGeom>
          <a:solidFill>
            <a:srgbClr val="FFF4E6"/>
          </a:solidFill>
          <a:ln>
            <a:solidFill>
              <a:schemeClr val="tx1"/>
            </a:solidFill>
            <a:miter lim="800000"/>
            <a:extLst>
              <a:ext uri="{C807C97D-BFC1-408E-A445-0C87EB9F89A2}">
                <ask:lineSketchStyleProps xmlns:ask="http://schemas.microsoft.com/office/drawing/2018/sketchyshapes" sd="405162704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Dikdörtgen 19">
            <a:extLst>
              <a:ext uri="{FF2B5EF4-FFF2-40B4-BE49-F238E27FC236}">
                <a16:creationId xmlns:a16="http://schemas.microsoft.com/office/drawing/2014/main" id="{E1234F79-AEA4-A9B2-CA8D-FD0A3CDA6A6E}"/>
              </a:ext>
            </a:extLst>
          </p:cNvPr>
          <p:cNvSpPr/>
          <p:nvPr/>
        </p:nvSpPr>
        <p:spPr>
          <a:xfrm>
            <a:off x="1296850" y="4145409"/>
            <a:ext cx="731520" cy="284480"/>
          </a:xfrm>
          <a:prstGeom prst="rect">
            <a:avLst/>
          </a:prstGeom>
          <a:solidFill>
            <a:srgbClr val="D1CBB9">
              <a:alpha val="53000"/>
            </a:srgbClr>
          </a:solidFill>
          <a:ln>
            <a:solidFill>
              <a:srgbClr val="D1CB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Metin kutusu 20">
            <a:extLst>
              <a:ext uri="{FF2B5EF4-FFF2-40B4-BE49-F238E27FC236}">
                <a16:creationId xmlns:a16="http://schemas.microsoft.com/office/drawing/2014/main" id="{A07CCECC-D3AD-4CA9-27AF-844888A13544}"/>
              </a:ext>
            </a:extLst>
          </p:cNvPr>
          <p:cNvSpPr txBox="1"/>
          <p:nvPr/>
        </p:nvSpPr>
        <p:spPr>
          <a:xfrm>
            <a:off x="913918" y="1464945"/>
            <a:ext cx="1746977" cy="880369"/>
          </a:xfrm>
          <a:prstGeom prst="rect">
            <a:avLst/>
          </a:prstGeom>
          <a:noFill/>
        </p:spPr>
        <p:txBody>
          <a:bodyPr wrap="square" rtlCol="0">
            <a:spAutoFit/>
          </a:bodyPr>
          <a:lstStyle/>
          <a:p>
            <a:pPr algn="ctr">
              <a:lnSpc>
                <a:spcPct val="150000"/>
              </a:lnSpc>
            </a:pPr>
            <a:r>
              <a:rPr lang="tr-TR" b="1" dirty="0"/>
              <a:t>Ürün Yönetimi Projesi</a:t>
            </a:r>
          </a:p>
        </p:txBody>
      </p:sp>
      <p:sp>
        <p:nvSpPr>
          <p:cNvPr id="24" name="Dikdörtgen 23">
            <a:extLst>
              <a:ext uri="{FF2B5EF4-FFF2-40B4-BE49-F238E27FC236}">
                <a16:creationId xmlns:a16="http://schemas.microsoft.com/office/drawing/2014/main" id="{7385ECF9-43DE-8437-DBB3-01D6A42068FF}"/>
              </a:ext>
            </a:extLst>
          </p:cNvPr>
          <p:cNvSpPr/>
          <p:nvPr/>
        </p:nvSpPr>
        <p:spPr>
          <a:xfrm>
            <a:off x="1421647" y="1092033"/>
            <a:ext cx="731520" cy="284480"/>
          </a:xfrm>
          <a:prstGeom prst="rect">
            <a:avLst/>
          </a:prstGeom>
          <a:solidFill>
            <a:srgbClr val="D1CBB9">
              <a:alpha val="53000"/>
            </a:srgbClr>
          </a:solidFill>
          <a:ln>
            <a:solidFill>
              <a:srgbClr val="D1CB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720023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2F10BB4-2727-204E-D03E-D587E541C853}"/>
              </a:ext>
            </a:extLst>
          </p:cNvPr>
          <p:cNvSpPr>
            <a:spLocks noGrp="1"/>
          </p:cNvSpPr>
          <p:nvPr>
            <p:ph idx="1"/>
          </p:nvPr>
        </p:nvSpPr>
        <p:spPr>
          <a:xfrm>
            <a:off x="991524" y="455094"/>
            <a:ext cx="4870327" cy="1598639"/>
          </a:xfrm>
        </p:spPr>
        <p:txBody>
          <a:bodyPr anchor="ctr">
            <a:normAutofit/>
          </a:bodyPr>
          <a:lstStyle/>
          <a:p>
            <a:pPr>
              <a:spcBef>
                <a:spcPts val="0"/>
              </a:spcBef>
              <a:spcAft>
                <a:spcPts val="600"/>
              </a:spcAft>
            </a:pPr>
            <a:r>
              <a:rPr lang="tr-TR" sz="2000" b="0" i="0" u="none" strike="noStrike" dirty="0">
                <a:effectLst/>
                <a:latin typeface="Arial" panose="020B0604020202020204" pitchFamily="34" charset="0"/>
              </a:rPr>
              <a:t>Siteye ne kadar süre önce üye olunduğu bilgisi (giren kişi dahil)</a:t>
            </a:r>
            <a:endParaRPr lang="tr-TR" sz="2000" dirty="0"/>
          </a:p>
          <a:p>
            <a:pPr>
              <a:spcBef>
                <a:spcPts val="0"/>
              </a:spcBef>
              <a:spcAft>
                <a:spcPts val="600"/>
              </a:spcAft>
            </a:pPr>
            <a:endParaRPr lang="tr-TR" sz="2000" dirty="0"/>
          </a:p>
        </p:txBody>
      </p:sp>
      <p:sp>
        <p:nvSpPr>
          <p:cNvPr id="2" name="Dikdörtgen: Tek Köşesi Kesik 1">
            <a:extLst>
              <a:ext uri="{FF2B5EF4-FFF2-40B4-BE49-F238E27FC236}">
                <a16:creationId xmlns:a16="http://schemas.microsoft.com/office/drawing/2014/main" id="{4CE4F0E9-523F-9B63-D0FE-7BD2A7FE6638}"/>
              </a:ext>
            </a:extLst>
          </p:cNvPr>
          <p:cNvSpPr/>
          <p:nvPr/>
        </p:nvSpPr>
        <p:spPr>
          <a:xfrm>
            <a:off x="643814" y="1757255"/>
            <a:ext cx="10743276" cy="4645651"/>
          </a:xfrm>
          <a:custGeom>
            <a:avLst/>
            <a:gdLst>
              <a:gd name="connsiteX0" fmla="*/ 0 w 10743276"/>
              <a:gd name="connsiteY0" fmla="*/ 0 h 4645651"/>
              <a:gd name="connsiteX1" fmla="*/ 465219 w 10743276"/>
              <a:gd name="connsiteY1" fmla="*/ 0 h 4645651"/>
              <a:gd name="connsiteX2" fmla="*/ 1229508 w 10743276"/>
              <a:gd name="connsiteY2" fmla="*/ 0 h 4645651"/>
              <a:gd name="connsiteX3" fmla="*/ 1794417 w 10743276"/>
              <a:gd name="connsiteY3" fmla="*/ 0 h 4645651"/>
              <a:gd name="connsiteX4" fmla="*/ 2658396 w 10743276"/>
              <a:gd name="connsiteY4" fmla="*/ 0 h 4645651"/>
              <a:gd name="connsiteX5" fmla="*/ 3023925 w 10743276"/>
              <a:gd name="connsiteY5" fmla="*/ 0 h 4645651"/>
              <a:gd name="connsiteX6" fmla="*/ 3389455 w 10743276"/>
              <a:gd name="connsiteY6" fmla="*/ 0 h 4645651"/>
              <a:gd name="connsiteX7" fmla="*/ 4253434 w 10743276"/>
              <a:gd name="connsiteY7" fmla="*/ 0 h 4645651"/>
              <a:gd name="connsiteX8" fmla="*/ 5117412 w 10743276"/>
              <a:gd name="connsiteY8" fmla="*/ 0 h 4645651"/>
              <a:gd name="connsiteX9" fmla="*/ 5482942 w 10743276"/>
              <a:gd name="connsiteY9" fmla="*/ 0 h 4645651"/>
              <a:gd name="connsiteX10" fmla="*/ 5948161 w 10743276"/>
              <a:gd name="connsiteY10" fmla="*/ 0 h 4645651"/>
              <a:gd name="connsiteX11" fmla="*/ 6513070 w 10743276"/>
              <a:gd name="connsiteY11" fmla="*/ 0 h 4645651"/>
              <a:gd name="connsiteX12" fmla="*/ 7177669 w 10743276"/>
              <a:gd name="connsiteY12" fmla="*/ 0 h 4645651"/>
              <a:gd name="connsiteX13" fmla="*/ 7842268 w 10743276"/>
              <a:gd name="connsiteY13" fmla="*/ 0 h 4645651"/>
              <a:gd name="connsiteX14" fmla="*/ 8407177 w 10743276"/>
              <a:gd name="connsiteY14" fmla="*/ 0 h 4645651"/>
              <a:gd name="connsiteX15" fmla="*/ 9071776 w 10743276"/>
              <a:gd name="connsiteY15" fmla="*/ 0 h 4645651"/>
              <a:gd name="connsiteX16" fmla="*/ 9968985 w 10743276"/>
              <a:gd name="connsiteY16" fmla="*/ 0 h 4645651"/>
              <a:gd name="connsiteX17" fmla="*/ 10363873 w 10743276"/>
              <a:gd name="connsiteY17" fmla="*/ 394888 h 4645651"/>
              <a:gd name="connsiteX18" fmla="*/ 10743276 w 10743276"/>
              <a:gd name="connsiteY18" fmla="*/ 774291 h 4645651"/>
              <a:gd name="connsiteX19" fmla="*/ 10743276 w 10743276"/>
              <a:gd name="connsiteY19" fmla="*/ 1303377 h 4645651"/>
              <a:gd name="connsiteX20" fmla="*/ 10743276 w 10743276"/>
              <a:gd name="connsiteY20" fmla="*/ 2026031 h 4645651"/>
              <a:gd name="connsiteX21" fmla="*/ 10743276 w 10743276"/>
              <a:gd name="connsiteY21" fmla="*/ 2593830 h 4645651"/>
              <a:gd name="connsiteX22" fmla="*/ 10743276 w 10743276"/>
              <a:gd name="connsiteY22" fmla="*/ 3277770 h 4645651"/>
              <a:gd name="connsiteX23" fmla="*/ 10743276 w 10743276"/>
              <a:gd name="connsiteY23" fmla="*/ 3961711 h 4645651"/>
              <a:gd name="connsiteX24" fmla="*/ 10743276 w 10743276"/>
              <a:gd name="connsiteY24" fmla="*/ 4645651 h 4645651"/>
              <a:gd name="connsiteX25" fmla="*/ 10071821 w 10743276"/>
              <a:gd name="connsiteY25" fmla="*/ 4645651 h 4645651"/>
              <a:gd name="connsiteX26" fmla="*/ 9292934 w 10743276"/>
              <a:gd name="connsiteY26" fmla="*/ 4645651 h 4645651"/>
              <a:gd name="connsiteX27" fmla="*/ 8514046 w 10743276"/>
              <a:gd name="connsiteY27" fmla="*/ 4645651 h 4645651"/>
              <a:gd name="connsiteX28" fmla="*/ 8057457 w 10743276"/>
              <a:gd name="connsiteY28" fmla="*/ 4645651 h 4645651"/>
              <a:gd name="connsiteX29" fmla="*/ 7386002 w 10743276"/>
              <a:gd name="connsiteY29" fmla="*/ 4645651 h 4645651"/>
              <a:gd name="connsiteX30" fmla="*/ 6821980 w 10743276"/>
              <a:gd name="connsiteY30" fmla="*/ 4645651 h 4645651"/>
              <a:gd name="connsiteX31" fmla="*/ 6043093 w 10743276"/>
              <a:gd name="connsiteY31" fmla="*/ 4645651 h 4645651"/>
              <a:gd name="connsiteX32" fmla="*/ 5693936 w 10743276"/>
              <a:gd name="connsiteY32" fmla="*/ 4645651 h 4645651"/>
              <a:gd name="connsiteX33" fmla="*/ 5129914 w 10743276"/>
              <a:gd name="connsiteY33" fmla="*/ 4645651 h 4645651"/>
              <a:gd name="connsiteX34" fmla="*/ 4243594 w 10743276"/>
              <a:gd name="connsiteY34" fmla="*/ 4645651 h 4645651"/>
              <a:gd name="connsiteX35" fmla="*/ 3357274 w 10743276"/>
              <a:gd name="connsiteY35" fmla="*/ 4645651 h 4645651"/>
              <a:gd name="connsiteX36" fmla="*/ 2900685 w 10743276"/>
              <a:gd name="connsiteY36" fmla="*/ 4645651 h 4645651"/>
              <a:gd name="connsiteX37" fmla="*/ 2014364 w 10743276"/>
              <a:gd name="connsiteY37" fmla="*/ 4645651 h 4645651"/>
              <a:gd name="connsiteX38" fmla="*/ 1235477 w 10743276"/>
              <a:gd name="connsiteY38" fmla="*/ 4645651 h 4645651"/>
              <a:gd name="connsiteX39" fmla="*/ 0 w 10743276"/>
              <a:gd name="connsiteY39" fmla="*/ 4645651 h 4645651"/>
              <a:gd name="connsiteX40" fmla="*/ 0 w 10743276"/>
              <a:gd name="connsiteY40" fmla="*/ 4074900 h 4645651"/>
              <a:gd name="connsiteX41" fmla="*/ 0 w 10743276"/>
              <a:gd name="connsiteY41" fmla="*/ 3364779 h 4645651"/>
              <a:gd name="connsiteX42" fmla="*/ 0 w 10743276"/>
              <a:gd name="connsiteY42" fmla="*/ 2840484 h 4645651"/>
              <a:gd name="connsiteX43" fmla="*/ 0 w 10743276"/>
              <a:gd name="connsiteY43" fmla="*/ 2130363 h 4645651"/>
              <a:gd name="connsiteX44" fmla="*/ 0 w 10743276"/>
              <a:gd name="connsiteY44" fmla="*/ 1373785 h 4645651"/>
              <a:gd name="connsiteX45" fmla="*/ 0 w 10743276"/>
              <a:gd name="connsiteY45" fmla="*/ 617208 h 4645651"/>
              <a:gd name="connsiteX46" fmla="*/ 0 w 10743276"/>
              <a:gd name="connsiteY46" fmla="*/ 0 h 46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743276" h="4645651" fill="none" extrusionOk="0">
                <a:moveTo>
                  <a:pt x="0" y="0"/>
                </a:moveTo>
                <a:cubicBezTo>
                  <a:pt x="116851" y="-7366"/>
                  <a:pt x="330401" y="11654"/>
                  <a:pt x="465219" y="0"/>
                </a:cubicBezTo>
                <a:cubicBezTo>
                  <a:pt x="600037" y="-11654"/>
                  <a:pt x="1043602" y="-27189"/>
                  <a:pt x="1229508" y="0"/>
                </a:cubicBezTo>
                <a:cubicBezTo>
                  <a:pt x="1415414" y="27189"/>
                  <a:pt x="1656781" y="10417"/>
                  <a:pt x="1794417" y="0"/>
                </a:cubicBezTo>
                <a:cubicBezTo>
                  <a:pt x="1932053" y="-10417"/>
                  <a:pt x="2263834" y="7143"/>
                  <a:pt x="2658396" y="0"/>
                </a:cubicBezTo>
                <a:cubicBezTo>
                  <a:pt x="3052958" y="-7143"/>
                  <a:pt x="2847207" y="4237"/>
                  <a:pt x="3023925" y="0"/>
                </a:cubicBezTo>
                <a:cubicBezTo>
                  <a:pt x="3200643" y="-4237"/>
                  <a:pt x="3291033" y="11089"/>
                  <a:pt x="3389455" y="0"/>
                </a:cubicBezTo>
                <a:cubicBezTo>
                  <a:pt x="3487877" y="-11089"/>
                  <a:pt x="4040743" y="31748"/>
                  <a:pt x="4253434" y="0"/>
                </a:cubicBezTo>
                <a:cubicBezTo>
                  <a:pt x="4466125" y="-31748"/>
                  <a:pt x="4705398" y="-40999"/>
                  <a:pt x="5117412" y="0"/>
                </a:cubicBezTo>
                <a:cubicBezTo>
                  <a:pt x="5529426" y="40999"/>
                  <a:pt x="5319901" y="17464"/>
                  <a:pt x="5482942" y="0"/>
                </a:cubicBezTo>
                <a:cubicBezTo>
                  <a:pt x="5645983" y="-17464"/>
                  <a:pt x="5835892" y="-19659"/>
                  <a:pt x="5948161" y="0"/>
                </a:cubicBezTo>
                <a:cubicBezTo>
                  <a:pt x="6060430" y="19659"/>
                  <a:pt x="6375928" y="8807"/>
                  <a:pt x="6513070" y="0"/>
                </a:cubicBezTo>
                <a:cubicBezTo>
                  <a:pt x="6650212" y="-8807"/>
                  <a:pt x="6943261" y="-20671"/>
                  <a:pt x="7177669" y="0"/>
                </a:cubicBezTo>
                <a:cubicBezTo>
                  <a:pt x="7412077" y="20671"/>
                  <a:pt x="7602794" y="-19"/>
                  <a:pt x="7842268" y="0"/>
                </a:cubicBezTo>
                <a:cubicBezTo>
                  <a:pt x="8081742" y="19"/>
                  <a:pt x="8194268" y="27236"/>
                  <a:pt x="8407177" y="0"/>
                </a:cubicBezTo>
                <a:cubicBezTo>
                  <a:pt x="8620086" y="-27236"/>
                  <a:pt x="8884789" y="-23087"/>
                  <a:pt x="9071776" y="0"/>
                </a:cubicBezTo>
                <a:cubicBezTo>
                  <a:pt x="9258763" y="23087"/>
                  <a:pt x="9537691" y="17069"/>
                  <a:pt x="9968985" y="0"/>
                </a:cubicBezTo>
                <a:cubicBezTo>
                  <a:pt x="10111237" y="138482"/>
                  <a:pt x="10187984" y="231345"/>
                  <a:pt x="10363873" y="394888"/>
                </a:cubicBezTo>
                <a:cubicBezTo>
                  <a:pt x="10539762" y="558431"/>
                  <a:pt x="10594136" y="624320"/>
                  <a:pt x="10743276" y="774291"/>
                </a:cubicBezTo>
                <a:cubicBezTo>
                  <a:pt x="10755384" y="1028593"/>
                  <a:pt x="10753908" y="1040500"/>
                  <a:pt x="10743276" y="1303377"/>
                </a:cubicBezTo>
                <a:cubicBezTo>
                  <a:pt x="10732644" y="1566254"/>
                  <a:pt x="10766846" y="1787648"/>
                  <a:pt x="10743276" y="2026031"/>
                </a:cubicBezTo>
                <a:cubicBezTo>
                  <a:pt x="10719706" y="2264414"/>
                  <a:pt x="10741565" y="2454302"/>
                  <a:pt x="10743276" y="2593830"/>
                </a:cubicBezTo>
                <a:cubicBezTo>
                  <a:pt x="10744987" y="2733358"/>
                  <a:pt x="10750561" y="3008826"/>
                  <a:pt x="10743276" y="3277770"/>
                </a:cubicBezTo>
                <a:cubicBezTo>
                  <a:pt x="10735991" y="3546714"/>
                  <a:pt x="10718104" y="3653166"/>
                  <a:pt x="10743276" y="3961711"/>
                </a:cubicBezTo>
                <a:cubicBezTo>
                  <a:pt x="10768448" y="4270256"/>
                  <a:pt x="10755589" y="4398673"/>
                  <a:pt x="10743276" y="4645651"/>
                </a:cubicBezTo>
                <a:cubicBezTo>
                  <a:pt x="10519496" y="4647926"/>
                  <a:pt x="10333937" y="4630847"/>
                  <a:pt x="10071821" y="4645651"/>
                </a:cubicBezTo>
                <a:cubicBezTo>
                  <a:pt x="9809705" y="4660455"/>
                  <a:pt x="9669264" y="4629521"/>
                  <a:pt x="9292934" y="4645651"/>
                </a:cubicBezTo>
                <a:cubicBezTo>
                  <a:pt x="8916604" y="4661781"/>
                  <a:pt x="8841989" y="4680740"/>
                  <a:pt x="8514046" y="4645651"/>
                </a:cubicBezTo>
                <a:cubicBezTo>
                  <a:pt x="8186103" y="4610562"/>
                  <a:pt x="8233147" y="4660551"/>
                  <a:pt x="8057457" y="4645651"/>
                </a:cubicBezTo>
                <a:cubicBezTo>
                  <a:pt x="7881767" y="4630751"/>
                  <a:pt x="7709660" y="4654807"/>
                  <a:pt x="7386002" y="4645651"/>
                </a:cubicBezTo>
                <a:cubicBezTo>
                  <a:pt x="7062345" y="4636495"/>
                  <a:pt x="6981751" y="4658069"/>
                  <a:pt x="6821980" y="4645651"/>
                </a:cubicBezTo>
                <a:cubicBezTo>
                  <a:pt x="6662209" y="4633233"/>
                  <a:pt x="6210496" y="4659131"/>
                  <a:pt x="6043093" y="4645651"/>
                </a:cubicBezTo>
                <a:cubicBezTo>
                  <a:pt x="5875690" y="4632171"/>
                  <a:pt x="5836325" y="4652405"/>
                  <a:pt x="5693936" y="4645651"/>
                </a:cubicBezTo>
                <a:cubicBezTo>
                  <a:pt x="5551547" y="4638897"/>
                  <a:pt x="5369576" y="4631444"/>
                  <a:pt x="5129914" y="4645651"/>
                </a:cubicBezTo>
                <a:cubicBezTo>
                  <a:pt x="4890252" y="4659858"/>
                  <a:pt x="4545188" y="4639297"/>
                  <a:pt x="4243594" y="4645651"/>
                </a:cubicBezTo>
                <a:cubicBezTo>
                  <a:pt x="3942000" y="4652005"/>
                  <a:pt x="3623438" y="4643188"/>
                  <a:pt x="3357274" y="4645651"/>
                </a:cubicBezTo>
                <a:cubicBezTo>
                  <a:pt x="3091110" y="4648114"/>
                  <a:pt x="3083560" y="4646787"/>
                  <a:pt x="2900685" y="4645651"/>
                </a:cubicBezTo>
                <a:cubicBezTo>
                  <a:pt x="2717810" y="4644515"/>
                  <a:pt x="2204826" y="4684725"/>
                  <a:pt x="2014364" y="4645651"/>
                </a:cubicBezTo>
                <a:cubicBezTo>
                  <a:pt x="1823902" y="4606577"/>
                  <a:pt x="1448895" y="4675392"/>
                  <a:pt x="1235477" y="4645651"/>
                </a:cubicBezTo>
                <a:cubicBezTo>
                  <a:pt x="1022059" y="4615910"/>
                  <a:pt x="408780" y="4707317"/>
                  <a:pt x="0" y="4645651"/>
                </a:cubicBezTo>
                <a:cubicBezTo>
                  <a:pt x="9989" y="4385470"/>
                  <a:pt x="-6257" y="4304616"/>
                  <a:pt x="0" y="4074900"/>
                </a:cubicBezTo>
                <a:cubicBezTo>
                  <a:pt x="6257" y="3845184"/>
                  <a:pt x="-8058" y="3656502"/>
                  <a:pt x="0" y="3364779"/>
                </a:cubicBezTo>
                <a:cubicBezTo>
                  <a:pt x="8058" y="3073056"/>
                  <a:pt x="23804" y="3021615"/>
                  <a:pt x="0" y="2840484"/>
                </a:cubicBezTo>
                <a:cubicBezTo>
                  <a:pt x="-23804" y="2659354"/>
                  <a:pt x="-10152" y="2310869"/>
                  <a:pt x="0" y="2130363"/>
                </a:cubicBezTo>
                <a:cubicBezTo>
                  <a:pt x="10152" y="1949857"/>
                  <a:pt x="-1662" y="1639940"/>
                  <a:pt x="0" y="1373785"/>
                </a:cubicBezTo>
                <a:cubicBezTo>
                  <a:pt x="1662" y="1107630"/>
                  <a:pt x="-26911" y="848918"/>
                  <a:pt x="0" y="617208"/>
                </a:cubicBezTo>
                <a:cubicBezTo>
                  <a:pt x="26911" y="385498"/>
                  <a:pt x="18584" y="226052"/>
                  <a:pt x="0" y="0"/>
                </a:cubicBezTo>
                <a:close/>
              </a:path>
              <a:path w="10743276" h="4645651" stroke="0" extrusionOk="0">
                <a:moveTo>
                  <a:pt x="0" y="0"/>
                </a:moveTo>
                <a:cubicBezTo>
                  <a:pt x="101734" y="5428"/>
                  <a:pt x="205873" y="-7472"/>
                  <a:pt x="365529" y="0"/>
                </a:cubicBezTo>
                <a:cubicBezTo>
                  <a:pt x="525185" y="7472"/>
                  <a:pt x="584127" y="11681"/>
                  <a:pt x="731059" y="0"/>
                </a:cubicBezTo>
                <a:cubicBezTo>
                  <a:pt x="877991" y="-11681"/>
                  <a:pt x="962774" y="7811"/>
                  <a:pt x="1096588" y="0"/>
                </a:cubicBezTo>
                <a:cubicBezTo>
                  <a:pt x="1230402" y="-7811"/>
                  <a:pt x="1526999" y="14658"/>
                  <a:pt x="1661498" y="0"/>
                </a:cubicBezTo>
                <a:cubicBezTo>
                  <a:pt x="1795997" y="-14658"/>
                  <a:pt x="1944521" y="4026"/>
                  <a:pt x="2226407" y="0"/>
                </a:cubicBezTo>
                <a:cubicBezTo>
                  <a:pt x="2508293" y="-4026"/>
                  <a:pt x="2689901" y="17818"/>
                  <a:pt x="3090385" y="0"/>
                </a:cubicBezTo>
                <a:cubicBezTo>
                  <a:pt x="3490869" y="-17818"/>
                  <a:pt x="3413613" y="-9641"/>
                  <a:pt x="3555605" y="0"/>
                </a:cubicBezTo>
                <a:cubicBezTo>
                  <a:pt x="3697597" y="9641"/>
                  <a:pt x="4000142" y="12997"/>
                  <a:pt x="4120514" y="0"/>
                </a:cubicBezTo>
                <a:cubicBezTo>
                  <a:pt x="4240886" y="-12997"/>
                  <a:pt x="4461545" y="291"/>
                  <a:pt x="4585733" y="0"/>
                </a:cubicBezTo>
                <a:cubicBezTo>
                  <a:pt x="4709921" y="-291"/>
                  <a:pt x="5212429" y="-13117"/>
                  <a:pt x="5449712" y="0"/>
                </a:cubicBezTo>
                <a:cubicBezTo>
                  <a:pt x="5686995" y="13117"/>
                  <a:pt x="5921965" y="34231"/>
                  <a:pt x="6313691" y="0"/>
                </a:cubicBezTo>
                <a:cubicBezTo>
                  <a:pt x="6705417" y="-34231"/>
                  <a:pt x="6621859" y="-24568"/>
                  <a:pt x="6878600" y="0"/>
                </a:cubicBezTo>
                <a:cubicBezTo>
                  <a:pt x="7135341" y="24568"/>
                  <a:pt x="7123535" y="-8059"/>
                  <a:pt x="7343819" y="0"/>
                </a:cubicBezTo>
                <a:cubicBezTo>
                  <a:pt x="7564103" y="8059"/>
                  <a:pt x="7730939" y="-1784"/>
                  <a:pt x="8008418" y="0"/>
                </a:cubicBezTo>
                <a:cubicBezTo>
                  <a:pt x="8285897" y="1784"/>
                  <a:pt x="8304395" y="-27939"/>
                  <a:pt x="8573327" y="0"/>
                </a:cubicBezTo>
                <a:cubicBezTo>
                  <a:pt x="8842259" y="27939"/>
                  <a:pt x="9599920" y="-55015"/>
                  <a:pt x="9968985" y="0"/>
                </a:cubicBezTo>
                <a:cubicBezTo>
                  <a:pt x="10069722" y="135986"/>
                  <a:pt x="10243102" y="310373"/>
                  <a:pt x="10371616" y="402631"/>
                </a:cubicBezTo>
                <a:cubicBezTo>
                  <a:pt x="10500130" y="494889"/>
                  <a:pt x="10573426" y="609478"/>
                  <a:pt x="10743276" y="774291"/>
                </a:cubicBezTo>
                <a:cubicBezTo>
                  <a:pt x="10714031" y="1094602"/>
                  <a:pt x="10741289" y="1304838"/>
                  <a:pt x="10743276" y="1458231"/>
                </a:cubicBezTo>
                <a:cubicBezTo>
                  <a:pt x="10745263" y="1611624"/>
                  <a:pt x="10727982" y="1932467"/>
                  <a:pt x="10743276" y="2103458"/>
                </a:cubicBezTo>
                <a:cubicBezTo>
                  <a:pt x="10758570" y="2274449"/>
                  <a:pt x="10717074" y="2490473"/>
                  <a:pt x="10743276" y="2826112"/>
                </a:cubicBezTo>
                <a:cubicBezTo>
                  <a:pt x="10769478" y="3161751"/>
                  <a:pt x="10764273" y="3284906"/>
                  <a:pt x="10743276" y="3432625"/>
                </a:cubicBezTo>
                <a:cubicBezTo>
                  <a:pt x="10722279" y="3580344"/>
                  <a:pt x="10722550" y="4256963"/>
                  <a:pt x="10743276" y="4645651"/>
                </a:cubicBezTo>
                <a:cubicBezTo>
                  <a:pt x="10545777" y="4674392"/>
                  <a:pt x="10299882" y="4656245"/>
                  <a:pt x="9964388" y="4645651"/>
                </a:cubicBezTo>
                <a:cubicBezTo>
                  <a:pt x="9628894" y="4635057"/>
                  <a:pt x="9423395" y="4648280"/>
                  <a:pt x="9185501" y="4645651"/>
                </a:cubicBezTo>
                <a:cubicBezTo>
                  <a:pt x="8947607" y="4643022"/>
                  <a:pt x="8795181" y="4642687"/>
                  <a:pt x="8514046" y="4645651"/>
                </a:cubicBezTo>
                <a:cubicBezTo>
                  <a:pt x="8232911" y="4648615"/>
                  <a:pt x="8153789" y="4647354"/>
                  <a:pt x="8057457" y="4645651"/>
                </a:cubicBezTo>
                <a:cubicBezTo>
                  <a:pt x="7961125" y="4643948"/>
                  <a:pt x="7611725" y="4629510"/>
                  <a:pt x="7386002" y="4645651"/>
                </a:cubicBezTo>
                <a:cubicBezTo>
                  <a:pt x="7160280" y="4661792"/>
                  <a:pt x="7041291" y="4652977"/>
                  <a:pt x="6714548" y="4645651"/>
                </a:cubicBezTo>
                <a:cubicBezTo>
                  <a:pt x="6387805" y="4638325"/>
                  <a:pt x="6438137" y="4666832"/>
                  <a:pt x="6257958" y="4645651"/>
                </a:cubicBezTo>
                <a:cubicBezTo>
                  <a:pt x="6077779" y="4624471"/>
                  <a:pt x="5783369" y="4625024"/>
                  <a:pt x="5586504" y="4645651"/>
                </a:cubicBezTo>
                <a:cubicBezTo>
                  <a:pt x="5389639" y="4666278"/>
                  <a:pt x="5148032" y="4666677"/>
                  <a:pt x="5022482" y="4645651"/>
                </a:cubicBezTo>
                <a:cubicBezTo>
                  <a:pt x="4896932" y="4624625"/>
                  <a:pt x="4626920" y="4639115"/>
                  <a:pt x="4351027" y="4645651"/>
                </a:cubicBezTo>
                <a:cubicBezTo>
                  <a:pt x="4075134" y="4652187"/>
                  <a:pt x="3790670" y="4673276"/>
                  <a:pt x="3572139" y="4645651"/>
                </a:cubicBezTo>
                <a:cubicBezTo>
                  <a:pt x="3353608" y="4618026"/>
                  <a:pt x="3091919" y="4641918"/>
                  <a:pt x="2900685" y="4645651"/>
                </a:cubicBezTo>
                <a:cubicBezTo>
                  <a:pt x="2709451" y="4649384"/>
                  <a:pt x="2602292" y="4634278"/>
                  <a:pt x="2444095" y="4645651"/>
                </a:cubicBezTo>
                <a:cubicBezTo>
                  <a:pt x="2285898" y="4657025"/>
                  <a:pt x="1984143" y="4652082"/>
                  <a:pt x="1557775" y="4645651"/>
                </a:cubicBezTo>
                <a:cubicBezTo>
                  <a:pt x="1131407" y="4639220"/>
                  <a:pt x="1138422" y="4676123"/>
                  <a:pt x="886320" y="4645651"/>
                </a:cubicBezTo>
                <a:cubicBezTo>
                  <a:pt x="634218" y="4615179"/>
                  <a:pt x="314675" y="4684479"/>
                  <a:pt x="0" y="4645651"/>
                </a:cubicBezTo>
                <a:cubicBezTo>
                  <a:pt x="20178" y="4391508"/>
                  <a:pt x="-13391" y="4198717"/>
                  <a:pt x="0" y="4074900"/>
                </a:cubicBezTo>
                <a:cubicBezTo>
                  <a:pt x="13391" y="3951083"/>
                  <a:pt x="-17703" y="3720111"/>
                  <a:pt x="0" y="3411235"/>
                </a:cubicBezTo>
                <a:cubicBezTo>
                  <a:pt x="17703" y="3102360"/>
                  <a:pt x="-22808" y="3010359"/>
                  <a:pt x="0" y="2701114"/>
                </a:cubicBezTo>
                <a:cubicBezTo>
                  <a:pt x="22808" y="2391869"/>
                  <a:pt x="7073" y="2370660"/>
                  <a:pt x="0" y="2176819"/>
                </a:cubicBezTo>
                <a:cubicBezTo>
                  <a:pt x="-7073" y="1982978"/>
                  <a:pt x="-11834" y="1774778"/>
                  <a:pt x="0" y="1420242"/>
                </a:cubicBezTo>
                <a:cubicBezTo>
                  <a:pt x="11834" y="1065706"/>
                  <a:pt x="-7109" y="1053842"/>
                  <a:pt x="0" y="895947"/>
                </a:cubicBezTo>
                <a:cubicBezTo>
                  <a:pt x="7109" y="738053"/>
                  <a:pt x="-43323" y="202876"/>
                  <a:pt x="0" y="0"/>
                </a:cubicBezTo>
                <a:close/>
              </a:path>
            </a:pathLst>
          </a:custGeom>
          <a:solidFill>
            <a:srgbClr val="C5C0AD"/>
          </a:solidFill>
          <a:ln>
            <a:solidFill>
              <a:schemeClr val="tx1"/>
            </a:solidFill>
            <a:extLst>
              <a:ext uri="{C807C97D-BFC1-408E-A445-0C87EB9F89A2}">
                <ask:lineSketchStyleProps xmlns:ask="http://schemas.microsoft.com/office/drawing/2018/sketchyshapes" sd="2339579720">
                  <a:prstGeom prst="snip1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172" name="Picture 4">
            <a:extLst>
              <a:ext uri="{FF2B5EF4-FFF2-40B4-BE49-F238E27FC236}">
                <a16:creationId xmlns:a16="http://schemas.microsoft.com/office/drawing/2014/main" id="{EB7B36B8-E239-5D40-06D6-77421EB8E3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77"/>
          <a:stretch/>
        </p:blipFill>
        <p:spPr bwMode="auto">
          <a:xfrm>
            <a:off x="7226131" y="1848455"/>
            <a:ext cx="3356049" cy="440626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9136398A-2B93-D494-D2A1-EDDD9A7071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04"/>
          <a:stretch/>
        </p:blipFill>
        <p:spPr bwMode="auto">
          <a:xfrm>
            <a:off x="1434576" y="1890942"/>
            <a:ext cx="3420025" cy="4410364"/>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a:extLst>
              <a:ext uri="{FF2B5EF4-FFF2-40B4-BE49-F238E27FC236}">
                <a16:creationId xmlns:a16="http://schemas.microsoft.com/office/drawing/2014/main" id="{4E044025-5E29-C89F-D57B-1F703E715AF2}"/>
              </a:ext>
            </a:extLst>
          </p:cNvPr>
          <p:cNvSpPr txBox="1"/>
          <p:nvPr/>
        </p:nvSpPr>
        <p:spPr>
          <a:xfrm>
            <a:off x="6666761" y="735578"/>
            <a:ext cx="4720329" cy="984885"/>
          </a:xfrm>
          <a:prstGeom prst="rect">
            <a:avLst/>
          </a:prstGeom>
          <a:noFill/>
        </p:spPr>
        <p:txBody>
          <a:bodyPr wrap="square" rtlCol="0">
            <a:spAutoFit/>
          </a:bodyPr>
          <a:lstStyle/>
          <a:p>
            <a:pPr marL="285750" indent="-285750">
              <a:buFont typeface="Arial" panose="020B0604020202020204" pitchFamily="34" charset="0"/>
              <a:buChar char="•"/>
            </a:pPr>
            <a:r>
              <a:rPr lang="tr-TR" sz="2000" b="0" i="0" u="none" strike="noStrike" dirty="0">
                <a:effectLst/>
                <a:latin typeface="Arial" panose="020B0604020202020204" pitchFamily="34" charset="0"/>
              </a:rPr>
              <a:t>Etkinlikler kısmında tüm güncellemeler ve konulara erişim var</a:t>
            </a:r>
          </a:p>
          <a:p>
            <a:endParaRPr lang="tr-TR" dirty="0"/>
          </a:p>
        </p:txBody>
      </p:sp>
      <p:cxnSp>
        <p:nvCxnSpPr>
          <p:cNvPr id="6" name="Düz Bağlayıcı 5">
            <a:extLst>
              <a:ext uri="{FF2B5EF4-FFF2-40B4-BE49-F238E27FC236}">
                <a16:creationId xmlns:a16="http://schemas.microsoft.com/office/drawing/2014/main" id="{CBCA858F-E6C8-C55D-29E0-3B04FADD931C}"/>
              </a:ext>
            </a:extLst>
          </p:cNvPr>
          <p:cNvCxnSpPr>
            <a:cxnSpLocks/>
          </p:cNvCxnSpPr>
          <p:nvPr/>
        </p:nvCxnSpPr>
        <p:spPr>
          <a:xfrm>
            <a:off x="0" y="1592470"/>
            <a:ext cx="12192000" cy="0"/>
          </a:xfrm>
          <a:prstGeom prst="line">
            <a:avLst/>
          </a:prstGeom>
          <a:ln w="1143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440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ikdörtgen: Köşeleri Yuvarlatılmış 8">
            <a:extLst>
              <a:ext uri="{FF2B5EF4-FFF2-40B4-BE49-F238E27FC236}">
                <a16:creationId xmlns:a16="http://schemas.microsoft.com/office/drawing/2014/main" id="{A0F07142-D7C0-4C05-7F3A-BFBC4BDAF774}"/>
              </a:ext>
            </a:extLst>
          </p:cNvPr>
          <p:cNvSpPr/>
          <p:nvPr/>
        </p:nvSpPr>
        <p:spPr>
          <a:xfrm>
            <a:off x="6285274" y="251928"/>
            <a:ext cx="4780832" cy="654075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 name="Dikdörtgen: Köşeleri Yuvarlatılmış 7">
            <a:extLst>
              <a:ext uri="{FF2B5EF4-FFF2-40B4-BE49-F238E27FC236}">
                <a16:creationId xmlns:a16="http://schemas.microsoft.com/office/drawing/2014/main" id="{60EAEBC1-A371-9E55-F943-38A566E7586F}"/>
              </a:ext>
            </a:extLst>
          </p:cNvPr>
          <p:cNvSpPr/>
          <p:nvPr/>
        </p:nvSpPr>
        <p:spPr>
          <a:xfrm>
            <a:off x="830424" y="251929"/>
            <a:ext cx="5140524" cy="654075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3" name="Metin Yer Tutucusu 2">
            <a:extLst>
              <a:ext uri="{FF2B5EF4-FFF2-40B4-BE49-F238E27FC236}">
                <a16:creationId xmlns:a16="http://schemas.microsoft.com/office/drawing/2014/main" id="{28BA17F7-6D2F-D424-1E45-2CA527B67C9F}"/>
              </a:ext>
            </a:extLst>
          </p:cNvPr>
          <p:cNvSpPr>
            <a:spLocks noGrp="1"/>
          </p:cNvSpPr>
          <p:nvPr>
            <p:ph type="body" idx="1"/>
          </p:nvPr>
        </p:nvSpPr>
        <p:spPr>
          <a:xfrm>
            <a:off x="938213" y="668337"/>
            <a:ext cx="5281612" cy="823912"/>
          </a:xfrm>
        </p:spPr>
        <p:txBody>
          <a:bodyPr>
            <a:normAutofit lnSpcReduction="10000"/>
          </a:bodyPr>
          <a:lstStyle/>
          <a:p>
            <a:pPr marL="285750" indent="-285750">
              <a:buFont typeface="Arial" panose="020B0604020202020204" pitchFamily="34" charset="0"/>
              <a:buChar char="•"/>
            </a:pPr>
            <a:r>
              <a:rPr lang="tr-TR" sz="1800" b="0" i="0" u="none" strike="noStrike" dirty="0">
                <a:solidFill>
                  <a:srgbClr val="000000"/>
                </a:solidFill>
                <a:effectLst/>
                <a:latin typeface="Arial" panose="020B0604020202020204" pitchFamily="34" charset="0"/>
              </a:rPr>
              <a:t>Blog kısmında futbol oyuncuları ve maçlarla ilgili son güncel haberler var (tarih bilgisi ve beğeni, yorum yapma seçenekleri var)</a:t>
            </a:r>
            <a:endParaRPr lang="tr-TR" dirty="0"/>
          </a:p>
        </p:txBody>
      </p:sp>
      <p:pic>
        <p:nvPicPr>
          <p:cNvPr id="8194" name="Picture 2">
            <a:extLst>
              <a:ext uri="{FF2B5EF4-FFF2-40B4-BE49-F238E27FC236}">
                <a16:creationId xmlns:a16="http://schemas.microsoft.com/office/drawing/2014/main" id="{58985079-9668-1431-1BD5-FB35A8CB2307}"/>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2918"/>
          <a:stretch/>
        </p:blipFill>
        <p:spPr bwMode="auto">
          <a:xfrm>
            <a:off x="1750218" y="2060855"/>
            <a:ext cx="2981324" cy="4317804"/>
          </a:xfrm>
          <a:prstGeom prst="rect">
            <a:avLst/>
          </a:prstGeom>
          <a:noFill/>
          <a:extLst>
            <a:ext uri="{909E8E84-426E-40DD-AFC4-6F175D3DCCD1}">
              <a14:hiddenFill xmlns:a14="http://schemas.microsoft.com/office/drawing/2010/main">
                <a:solidFill>
                  <a:srgbClr val="FFFFFF"/>
                </a:solidFill>
              </a14:hiddenFill>
            </a:ext>
          </a:extLst>
        </p:spPr>
      </p:pic>
      <p:sp>
        <p:nvSpPr>
          <p:cNvPr id="5" name="Metin Yer Tutucusu 4">
            <a:extLst>
              <a:ext uri="{FF2B5EF4-FFF2-40B4-BE49-F238E27FC236}">
                <a16:creationId xmlns:a16="http://schemas.microsoft.com/office/drawing/2014/main" id="{F5A94DBB-AB97-79CC-6B8B-C86A8C710FD1}"/>
              </a:ext>
            </a:extLst>
          </p:cNvPr>
          <p:cNvSpPr>
            <a:spLocks noGrp="1"/>
          </p:cNvSpPr>
          <p:nvPr>
            <p:ph type="body" sz="quarter" idx="3"/>
          </p:nvPr>
        </p:nvSpPr>
        <p:spPr>
          <a:xfrm>
            <a:off x="6534150" y="448672"/>
            <a:ext cx="5183188" cy="823912"/>
          </a:xfrm>
        </p:spPr>
        <p:txBody>
          <a:bodyPr>
            <a:normAutofit lnSpcReduction="10000"/>
          </a:bodyPr>
          <a:lstStyle/>
          <a:p>
            <a:pPr marL="285750" indent="-285750" rtl="0">
              <a:spcBef>
                <a:spcPts val="0"/>
              </a:spcBef>
              <a:spcAft>
                <a:spcPts val="0"/>
              </a:spcAft>
              <a:buFont typeface="Arial" panose="020B0604020202020204" pitchFamily="34" charset="0"/>
              <a:buChar char="•"/>
            </a:pPr>
            <a:r>
              <a:rPr lang="tr-TR" sz="1800" b="0" i="0" u="none" strike="noStrike" dirty="0">
                <a:solidFill>
                  <a:srgbClr val="000000"/>
                </a:solidFill>
                <a:effectLst/>
                <a:latin typeface="Arial" panose="020B0604020202020204" pitchFamily="34" charset="0"/>
              </a:rPr>
              <a:t>Bu ay doğan oyuncuları görebiliyoruz</a:t>
            </a:r>
            <a:endParaRPr lang="tr-TR" b="0" dirty="0">
              <a:effectLst/>
            </a:endParaRPr>
          </a:p>
        </p:txBody>
      </p:sp>
      <p:pic>
        <p:nvPicPr>
          <p:cNvPr id="8196" name="Picture 4">
            <a:extLst>
              <a:ext uri="{FF2B5EF4-FFF2-40B4-BE49-F238E27FC236}">
                <a16:creationId xmlns:a16="http://schemas.microsoft.com/office/drawing/2014/main" id="{DC9E99ED-ADA7-4602-2E2D-9E459E13A8FF}"/>
              </a:ext>
            </a:extLst>
          </p:cNvPr>
          <p:cNvPicPr>
            <a:picLocks noGrp="1" noChangeAspect="1" noChangeArrowheads="1"/>
          </p:cNvPicPr>
          <p:nvPr>
            <p:ph sz="quarter" idx="4"/>
          </p:nvPr>
        </p:nvPicPr>
        <p:blipFill rotWithShape="1">
          <a:blip r:embed="rId3">
            <a:extLst>
              <a:ext uri="{28A0092B-C50C-407E-A947-70E740481C1C}">
                <a14:useLocalDpi xmlns:a14="http://schemas.microsoft.com/office/drawing/2010/main" val="0"/>
              </a:ext>
            </a:extLst>
          </a:blip>
          <a:srcRect t="2918"/>
          <a:stretch/>
        </p:blipFill>
        <p:spPr bwMode="auto">
          <a:xfrm>
            <a:off x="7090159" y="2060854"/>
            <a:ext cx="3002198" cy="431780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Düz Bağlayıcı 6">
            <a:extLst>
              <a:ext uri="{FF2B5EF4-FFF2-40B4-BE49-F238E27FC236}">
                <a16:creationId xmlns:a16="http://schemas.microsoft.com/office/drawing/2014/main" id="{E921F1A7-6E32-772D-70BF-5F458402A346}"/>
              </a:ext>
            </a:extLst>
          </p:cNvPr>
          <p:cNvCxnSpPr>
            <a:cxnSpLocks/>
          </p:cNvCxnSpPr>
          <p:nvPr/>
        </p:nvCxnSpPr>
        <p:spPr>
          <a:xfrm>
            <a:off x="0" y="1592470"/>
            <a:ext cx="12192000" cy="0"/>
          </a:xfrm>
          <a:prstGeom prst="line">
            <a:avLst/>
          </a:prstGeom>
          <a:ln w="1143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223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ulut 1">
            <a:extLst>
              <a:ext uri="{FF2B5EF4-FFF2-40B4-BE49-F238E27FC236}">
                <a16:creationId xmlns:a16="http://schemas.microsoft.com/office/drawing/2014/main" id="{1258952F-7C74-D546-5B8C-F89F785BC7B7}"/>
              </a:ext>
            </a:extLst>
          </p:cNvPr>
          <p:cNvSpPr/>
          <p:nvPr/>
        </p:nvSpPr>
        <p:spPr>
          <a:xfrm>
            <a:off x="236976" y="107622"/>
            <a:ext cx="5430416" cy="6830009"/>
          </a:xfrm>
          <a:prstGeom prst="cloud">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İçerik Yer Tutucusu 2">
            <a:extLst>
              <a:ext uri="{FF2B5EF4-FFF2-40B4-BE49-F238E27FC236}">
                <a16:creationId xmlns:a16="http://schemas.microsoft.com/office/drawing/2014/main" id="{21E25B45-4403-3A05-BF4A-70BB72CB1D45}"/>
              </a:ext>
            </a:extLst>
          </p:cNvPr>
          <p:cNvSpPr>
            <a:spLocks noGrp="1"/>
          </p:cNvSpPr>
          <p:nvPr>
            <p:ph idx="1"/>
          </p:nvPr>
        </p:nvSpPr>
        <p:spPr>
          <a:xfrm>
            <a:off x="1199437" y="1644755"/>
            <a:ext cx="3505494" cy="4497656"/>
          </a:xfrm>
        </p:spPr>
        <p:txBody>
          <a:bodyPr>
            <a:normAutofit/>
          </a:bodyPr>
          <a:lstStyle/>
          <a:p>
            <a:pPr marL="0" indent="0" rtl="0">
              <a:lnSpc>
                <a:spcPct val="150000"/>
              </a:lnSpc>
              <a:spcBef>
                <a:spcPts val="0"/>
              </a:spcBef>
              <a:spcAft>
                <a:spcPts val="0"/>
              </a:spcAft>
              <a:buNone/>
            </a:pPr>
            <a:r>
              <a:rPr lang="tr-TR" sz="2000" b="0" i="0" u="none" strike="noStrike" dirty="0">
                <a:effectLst/>
                <a:latin typeface="Arial" panose="020B0604020202020204" pitchFamily="34" charset="0"/>
              </a:rPr>
              <a:t>-Filtreleme özelliği ile anahtar kelime girildiğinde istediğimiz konuyu bulabiliyoruz (kaleci, defans vb.)</a:t>
            </a:r>
            <a:endParaRPr lang="tr-TR" sz="2000" b="0" dirty="0">
              <a:effectLst/>
            </a:endParaRPr>
          </a:p>
          <a:p>
            <a:pPr marL="0" indent="0" rtl="0">
              <a:lnSpc>
                <a:spcPct val="150000"/>
              </a:lnSpc>
              <a:spcBef>
                <a:spcPts val="0"/>
              </a:spcBef>
              <a:spcAft>
                <a:spcPts val="0"/>
              </a:spcAft>
              <a:buNone/>
            </a:pPr>
            <a:br>
              <a:rPr lang="tr-TR" sz="2000" b="0" dirty="0">
                <a:effectLst/>
              </a:rPr>
            </a:br>
            <a:r>
              <a:rPr lang="tr-TR" sz="2000" b="0" i="0" u="none" strike="noStrike" dirty="0">
                <a:effectLst/>
                <a:latin typeface="Arial" panose="020B0604020202020204" pitchFamily="34" charset="0"/>
              </a:rPr>
              <a:t>-İlan açınca yorum yapma, </a:t>
            </a:r>
            <a:r>
              <a:rPr lang="tr-TR" sz="2000" b="0" i="0" u="none" strike="noStrike" dirty="0" err="1">
                <a:effectLst/>
                <a:latin typeface="Arial" panose="020B0604020202020204" pitchFamily="34" charset="0"/>
              </a:rPr>
              <a:t>kalpleyeni</a:t>
            </a:r>
            <a:r>
              <a:rPr lang="tr-TR" sz="2000" dirty="0">
                <a:latin typeface="Arial" panose="020B0604020202020204" pitchFamily="34" charset="0"/>
              </a:rPr>
              <a:t> ve </a:t>
            </a:r>
            <a:r>
              <a:rPr lang="tr-TR" sz="2000" b="0" i="0" u="none" strike="noStrike" dirty="0">
                <a:effectLst/>
                <a:latin typeface="Arial" panose="020B0604020202020204" pitchFamily="34" charset="0"/>
              </a:rPr>
              <a:t>yorum yapanı görebiliyoruz</a:t>
            </a:r>
            <a:endParaRPr lang="tr-TR" sz="2000" b="0" dirty="0">
              <a:effectLst/>
            </a:endParaRPr>
          </a:p>
          <a:p>
            <a:pPr marL="0" indent="0">
              <a:buNone/>
            </a:pPr>
            <a:br>
              <a:rPr lang="tr-TR" sz="2000" dirty="0"/>
            </a:br>
            <a:endParaRPr lang="tr-TR" sz="2000" dirty="0"/>
          </a:p>
        </p:txBody>
      </p:sp>
      <p:pic>
        <p:nvPicPr>
          <p:cNvPr id="9220" name="Picture 4">
            <a:extLst>
              <a:ext uri="{FF2B5EF4-FFF2-40B4-BE49-F238E27FC236}">
                <a16:creationId xmlns:a16="http://schemas.microsoft.com/office/drawing/2014/main" id="{9A4BE69C-C7A0-B15D-505F-93E27E44821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00750" y="902843"/>
            <a:ext cx="4467225" cy="523956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126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14AB16E-09D2-F351-822C-6E468EA57C46}"/>
              </a:ext>
            </a:extLst>
          </p:cNvPr>
          <p:cNvSpPr>
            <a:spLocks noGrp="1"/>
          </p:cNvSpPr>
          <p:nvPr>
            <p:ph type="title"/>
          </p:nvPr>
        </p:nvSpPr>
        <p:spPr>
          <a:xfrm>
            <a:off x="546351" y="433545"/>
            <a:ext cx="5006724" cy="930447"/>
          </a:xfrm>
        </p:spPr>
        <p:txBody>
          <a:bodyPr vert="horz" lIns="91440" tIns="45720" rIns="91440" bIns="45720" rtlCol="0" anchor="b">
            <a:normAutofit/>
          </a:bodyPr>
          <a:lstStyle/>
          <a:p>
            <a:pPr algn="ctr"/>
            <a:r>
              <a:rPr lang="tr-TR" sz="2200" b="0" i="0" u="none" strike="noStrike" dirty="0">
                <a:solidFill>
                  <a:schemeClr val="bg1"/>
                </a:solidFill>
                <a:effectLst/>
                <a:latin typeface="Arial" panose="020B0604020202020204" pitchFamily="34" charset="0"/>
              </a:rPr>
              <a:t>Yetenek ve kişilik puanlaması yapabiliyoruz</a:t>
            </a:r>
            <a:endParaRPr lang="en-US" sz="5400" dirty="0">
              <a:solidFill>
                <a:schemeClr val="bg1"/>
              </a:solidFill>
            </a:endParaRPr>
          </a:p>
        </p:txBody>
      </p:sp>
      <p:cxnSp>
        <p:nvCxnSpPr>
          <p:cNvPr id="4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2">
            <a:extLst>
              <a:ext uri="{FF2B5EF4-FFF2-40B4-BE49-F238E27FC236}">
                <a16:creationId xmlns:a16="http://schemas.microsoft.com/office/drawing/2014/main" id="{006F517C-625A-5F51-78DA-C35E1A59BE85}"/>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t="5005"/>
          <a:stretch/>
        </p:blipFill>
        <p:spPr bwMode="auto">
          <a:xfrm>
            <a:off x="1380939" y="2246952"/>
            <a:ext cx="3431590" cy="4330673"/>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4">
            <a:extLst>
              <a:ext uri="{FF2B5EF4-FFF2-40B4-BE49-F238E27FC236}">
                <a16:creationId xmlns:a16="http://schemas.microsoft.com/office/drawing/2014/main" id="{4A3B5F92-6538-046B-73E0-7CA8DC560415}"/>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t="5005"/>
          <a:stretch/>
        </p:blipFill>
        <p:spPr bwMode="auto">
          <a:xfrm>
            <a:off x="7417590" y="2246953"/>
            <a:ext cx="3431590" cy="4330673"/>
          </a:xfrm>
          <a:prstGeom prst="rect">
            <a:avLst/>
          </a:prstGeom>
          <a:noFill/>
          <a:extLst>
            <a:ext uri="{909E8E84-426E-40DD-AFC4-6F175D3DCCD1}">
              <a14:hiddenFill xmlns:a14="http://schemas.microsoft.com/office/drawing/2010/main">
                <a:solidFill>
                  <a:srgbClr val="FFFFFF"/>
                </a:solidFill>
              </a14:hiddenFill>
            </a:ext>
          </a:extLst>
        </p:spPr>
      </p:pic>
      <p:sp>
        <p:nvSpPr>
          <p:cNvPr id="9" name="Metin kutusu 8">
            <a:extLst>
              <a:ext uri="{FF2B5EF4-FFF2-40B4-BE49-F238E27FC236}">
                <a16:creationId xmlns:a16="http://schemas.microsoft.com/office/drawing/2014/main" id="{4C24421E-2513-0EE5-12A3-2DA244E5BB6D}"/>
              </a:ext>
            </a:extLst>
          </p:cNvPr>
          <p:cNvSpPr txBox="1"/>
          <p:nvPr/>
        </p:nvSpPr>
        <p:spPr>
          <a:xfrm>
            <a:off x="6062292" y="463838"/>
            <a:ext cx="5006724" cy="1107996"/>
          </a:xfrm>
          <a:prstGeom prst="rect">
            <a:avLst/>
          </a:prstGeom>
          <a:noFill/>
        </p:spPr>
        <p:txBody>
          <a:bodyPr wrap="square" rtlCol="0">
            <a:spAutoFit/>
          </a:bodyPr>
          <a:lstStyle/>
          <a:p>
            <a:pPr algn="ctr"/>
            <a:r>
              <a:rPr lang="tr-TR" sz="2400" b="0" i="0" u="none" strike="noStrike" dirty="0">
                <a:solidFill>
                  <a:schemeClr val="bg1"/>
                </a:solidFill>
                <a:effectLst/>
                <a:latin typeface="Arial" panose="020B0604020202020204" pitchFamily="34" charset="0"/>
              </a:rPr>
              <a:t>WhatsApp grubu olması ve isteyen herkesin oraya dahil olabilmesi</a:t>
            </a:r>
            <a:endParaRPr lang="tr-TR" sz="2400" b="0" dirty="0">
              <a:solidFill>
                <a:schemeClr val="bg1"/>
              </a:solidFill>
              <a:effectLst/>
            </a:endParaRPr>
          </a:p>
          <a:p>
            <a:pPr algn="ctr"/>
            <a:endParaRPr lang="tr-TR" dirty="0">
              <a:solidFill>
                <a:schemeClr val="bg1"/>
              </a:solidFill>
            </a:endParaRPr>
          </a:p>
        </p:txBody>
      </p:sp>
    </p:spTree>
    <p:extLst>
      <p:ext uri="{BB962C8B-B14F-4D97-AF65-F5344CB8AC3E}">
        <p14:creationId xmlns:p14="http://schemas.microsoft.com/office/powerpoint/2010/main" val="2235981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4" name="Rectangle 2085">
            <a:extLst>
              <a:ext uri="{FF2B5EF4-FFF2-40B4-BE49-F238E27FC236}">
                <a16:creationId xmlns:a16="http://schemas.microsoft.com/office/drawing/2014/main" id="{08373A3F-54E0-424E-A84D-352212210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373B80B-5804-69A4-8442-42AB9D917D00}"/>
              </a:ext>
            </a:extLst>
          </p:cNvPr>
          <p:cNvSpPr>
            <a:spLocks noGrp="1"/>
          </p:cNvSpPr>
          <p:nvPr>
            <p:ph type="title"/>
          </p:nvPr>
        </p:nvSpPr>
        <p:spPr>
          <a:xfrm>
            <a:off x="4394200" y="1279913"/>
            <a:ext cx="3505200" cy="4158642"/>
          </a:xfrm>
        </p:spPr>
        <p:txBody>
          <a:bodyPr vert="horz" lIns="91440" tIns="45720" rIns="91440" bIns="45720" rtlCol="0" anchor="b">
            <a:normAutofit fontScale="90000"/>
          </a:bodyPr>
          <a:lstStyle/>
          <a:p>
            <a:pPr algn="ctr">
              <a:lnSpc>
                <a:spcPct val="150000"/>
              </a:lnSpc>
              <a:spcAft>
                <a:spcPts val="0"/>
              </a:spcAft>
            </a:pPr>
            <a:r>
              <a:rPr lang="en-US" sz="3500" b="0" i="0" u="none" strike="noStrike">
                <a:solidFill>
                  <a:schemeClr val="bg1"/>
                </a:solidFill>
                <a:effectLst/>
              </a:rPr>
              <a:t>Forum kısmında maç skoru tahmin oyunu,</a:t>
            </a:r>
            <a:r>
              <a:rPr lang="tr-TR" sz="3500" b="0" i="0" u="none" strike="noStrike">
                <a:solidFill>
                  <a:schemeClr val="bg1"/>
                </a:solidFill>
                <a:effectLst/>
              </a:rPr>
              <a:t> </a:t>
            </a:r>
            <a:r>
              <a:rPr lang="en-US" sz="3500" b="0" i="0" u="none" strike="noStrike">
                <a:solidFill>
                  <a:schemeClr val="bg1"/>
                </a:solidFill>
                <a:effectLst/>
              </a:rPr>
              <a:t>evde top sektirme yarışması gibi aktivitelerin olması</a:t>
            </a:r>
            <a:endParaRPr lang="en-US" sz="3500" dirty="0">
              <a:solidFill>
                <a:schemeClr val="bg1"/>
              </a:solidFill>
            </a:endParaRPr>
          </a:p>
        </p:txBody>
      </p:sp>
      <p:grpSp>
        <p:nvGrpSpPr>
          <p:cNvPr id="2088" name="Group 2087">
            <a:extLst>
              <a:ext uri="{FF2B5EF4-FFF2-40B4-BE49-F238E27FC236}">
                <a16:creationId xmlns:a16="http://schemas.microsoft.com/office/drawing/2014/main" id="{B7BAEF06-AB74-442C-8C30-B88233FD83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grpSp>
          <p:nvGrpSpPr>
            <p:cNvPr id="2089" name="Group 2088">
              <a:extLst>
                <a:ext uri="{FF2B5EF4-FFF2-40B4-BE49-F238E27FC236}">
                  <a16:creationId xmlns:a16="http://schemas.microsoft.com/office/drawing/2014/main" id="{BDFD9AA5-A6A4-499F-BB09-5CD7F8145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 y="0"/>
              <a:ext cx="3986041" cy="6858000"/>
              <a:chOff x="1" y="0"/>
              <a:chExt cx="3986041" cy="6858000"/>
            </a:xfrm>
          </p:grpSpPr>
          <p:sp>
            <p:nvSpPr>
              <p:cNvPr id="2093" name="Freeform: Shape 2092">
                <a:extLst>
                  <a:ext uri="{FF2B5EF4-FFF2-40B4-BE49-F238E27FC236}">
                    <a16:creationId xmlns:a16="http://schemas.microsoft.com/office/drawing/2014/main" id="{5F499571-4EEA-4442-B71C-2972335B3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Freeform: Shape 2093">
                <a:extLst>
                  <a:ext uri="{FF2B5EF4-FFF2-40B4-BE49-F238E27FC236}">
                    <a16:creationId xmlns:a16="http://schemas.microsoft.com/office/drawing/2014/main" id="{9FFC7284-7A71-4F33-AB06-E0D1EB1CA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0" name="Group 2089">
              <a:extLst>
                <a:ext uri="{FF2B5EF4-FFF2-40B4-BE49-F238E27FC236}">
                  <a16:creationId xmlns:a16="http://schemas.microsoft.com/office/drawing/2014/main" id="{C27F758D-B23C-459E-AD21-6621782C72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748588" y="0"/>
              <a:ext cx="1339053" cy="6858000"/>
              <a:chOff x="2748588" y="0"/>
              <a:chExt cx="1339053" cy="6858000"/>
            </a:xfrm>
          </p:grpSpPr>
          <p:sp>
            <p:nvSpPr>
              <p:cNvPr id="2091" name="Freeform: Shape 2090">
                <a:extLst>
                  <a:ext uri="{FF2B5EF4-FFF2-40B4-BE49-F238E27FC236}">
                    <a16:creationId xmlns:a16="http://schemas.microsoft.com/office/drawing/2014/main" id="{08DD5D69-A882-48D7-ACFB-68E2DC6B04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92" name="Freeform: Shape 2091">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2050" name="Picture 2">
            <a:extLst>
              <a:ext uri="{FF2B5EF4-FFF2-40B4-BE49-F238E27FC236}">
                <a16:creationId xmlns:a16="http://schemas.microsoft.com/office/drawing/2014/main" id="{5BD71A70-A7C8-C5AF-7BAD-588FAC1F56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03"/>
          <a:stretch/>
        </p:blipFill>
        <p:spPr bwMode="auto">
          <a:xfrm>
            <a:off x="210727" y="459008"/>
            <a:ext cx="2902124" cy="6190978"/>
          </a:xfrm>
          <a:prstGeom prst="rect">
            <a:avLst/>
          </a:prstGeom>
          <a:noFill/>
          <a:extLst>
            <a:ext uri="{909E8E84-426E-40DD-AFC4-6F175D3DCCD1}">
              <a14:hiddenFill xmlns:a14="http://schemas.microsoft.com/office/drawing/2010/main">
                <a:solidFill>
                  <a:srgbClr val="FFFFFF"/>
                </a:solidFill>
              </a14:hiddenFill>
            </a:ext>
          </a:extLst>
        </p:spPr>
      </p:pic>
      <p:grpSp>
        <p:nvGrpSpPr>
          <p:cNvPr id="2105" name="Group 2095">
            <a:extLst>
              <a:ext uri="{FF2B5EF4-FFF2-40B4-BE49-F238E27FC236}">
                <a16:creationId xmlns:a16="http://schemas.microsoft.com/office/drawing/2014/main" id="{C9829185-6353-4E3C-B082-AA7F519391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grpSp>
          <p:nvGrpSpPr>
            <p:cNvPr id="2106" name="Group 2096">
              <a:extLst>
                <a:ext uri="{FF2B5EF4-FFF2-40B4-BE49-F238E27FC236}">
                  <a16:creationId xmlns:a16="http://schemas.microsoft.com/office/drawing/2014/main" id="{BB7BB359-8B77-484C-B9CD-6376139A3AB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 y="0"/>
              <a:ext cx="3986041" cy="6858000"/>
              <a:chOff x="1" y="0"/>
              <a:chExt cx="3986041" cy="6858000"/>
            </a:xfrm>
          </p:grpSpPr>
          <p:sp>
            <p:nvSpPr>
              <p:cNvPr id="2107" name="Freeform: Shape 2100">
                <a:extLst>
                  <a:ext uri="{FF2B5EF4-FFF2-40B4-BE49-F238E27FC236}">
                    <a16:creationId xmlns:a16="http://schemas.microsoft.com/office/drawing/2014/main" id="{AA96BE9D-5B3B-4CA9-8895-33FAA3804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8" name="Freeform: Shape 2101">
                <a:extLst>
                  <a:ext uri="{FF2B5EF4-FFF2-40B4-BE49-F238E27FC236}">
                    <a16:creationId xmlns:a16="http://schemas.microsoft.com/office/drawing/2014/main" id="{7840E2BF-E954-4173-BF70-2DAE9E19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09" name="Group 2097">
              <a:extLst>
                <a:ext uri="{FF2B5EF4-FFF2-40B4-BE49-F238E27FC236}">
                  <a16:creationId xmlns:a16="http://schemas.microsoft.com/office/drawing/2014/main" id="{3F125B5A-DFAC-4B6D-B14F-287F8C436AA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748588" y="0"/>
              <a:ext cx="1339053" cy="6858000"/>
              <a:chOff x="2748588" y="0"/>
              <a:chExt cx="1339053" cy="6858000"/>
            </a:xfrm>
          </p:grpSpPr>
          <p:sp>
            <p:nvSpPr>
              <p:cNvPr id="2110" name="Freeform: Shape 2098">
                <a:extLst>
                  <a:ext uri="{FF2B5EF4-FFF2-40B4-BE49-F238E27FC236}">
                    <a16:creationId xmlns:a16="http://schemas.microsoft.com/office/drawing/2014/main" id="{6AF4804F-69E5-479A-9F45-C0E4631715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11" name="Freeform: Shape 2099">
                <a:extLst>
                  <a:ext uri="{FF2B5EF4-FFF2-40B4-BE49-F238E27FC236}">
                    <a16:creationId xmlns:a16="http://schemas.microsoft.com/office/drawing/2014/main" id="{3CA5C733-38F9-4D36-A78D-0AB08CCBB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2052" name="Picture 4">
            <a:extLst>
              <a:ext uri="{FF2B5EF4-FFF2-40B4-BE49-F238E27FC236}">
                <a16:creationId xmlns:a16="http://schemas.microsoft.com/office/drawing/2014/main" id="{7F85461E-2567-FED6-698B-7C3E09A0EA70}"/>
              </a:ext>
            </a:extLst>
          </p:cNvPr>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t="3694"/>
          <a:stretch/>
        </p:blipFill>
        <p:spPr bwMode="auto">
          <a:xfrm>
            <a:off x="8974307" y="439047"/>
            <a:ext cx="2902125" cy="6210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998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031D8ECB-8BC4-426B-DD76-8EAA03CAE165}"/>
              </a:ext>
            </a:extLst>
          </p:cNvPr>
          <p:cNvSpPr>
            <a:spLocks noGrp="1"/>
          </p:cNvSpPr>
          <p:nvPr>
            <p:ph type="title"/>
          </p:nvPr>
        </p:nvSpPr>
        <p:spPr>
          <a:xfrm>
            <a:off x="524741" y="620392"/>
            <a:ext cx="3808268" cy="5504688"/>
          </a:xfrm>
        </p:spPr>
        <p:txBody>
          <a:bodyPr>
            <a:normAutofit/>
          </a:bodyPr>
          <a:lstStyle/>
          <a:p>
            <a:r>
              <a:rPr lang="tr-TR" sz="5600" b="0" i="0" u="none" strike="noStrike">
                <a:solidFill>
                  <a:schemeClr val="bg1"/>
                </a:solidFill>
                <a:effectLst/>
                <a:latin typeface="Arial" panose="020B0604020202020204" pitchFamily="34" charset="0"/>
              </a:rPr>
              <a:t>OLUMSUZ YÖNLERİ</a:t>
            </a:r>
            <a:br>
              <a:rPr lang="tr-TR" sz="5600" b="0">
                <a:solidFill>
                  <a:schemeClr val="bg1"/>
                </a:solidFill>
                <a:effectLst/>
              </a:rPr>
            </a:br>
            <a:endParaRPr lang="tr-TR" sz="5600">
              <a:solidFill>
                <a:schemeClr val="bg1"/>
              </a:solidFill>
            </a:endParaRPr>
          </a:p>
        </p:txBody>
      </p:sp>
      <p:graphicFrame>
        <p:nvGraphicFramePr>
          <p:cNvPr id="7" name="İçerik Yer Tutucusu 2">
            <a:extLst>
              <a:ext uri="{FF2B5EF4-FFF2-40B4-BE49-F238E27FC236}">
                <a16:creationId xmlns:a16="http://schemas.microsoft.com/office/drawing/2014/main" id="{B6B163F2-E027-DDA9-FD71-1439F0A16E66}"/>
              </a:ext>
            </a:extLst>
          </p:cNvPr>
          <p:cNvGraphicFramePr>
            <a:graphicFrameLocks noGrp="1"/>
          </p:cNvGraphicFramePr>
          <p:nvPr>
            <p:ph idx="1"/>
            <p:extLst>
              <p:ext uri="{D42A27DB-BD31-4B8C-83A1-F6EECF244321}">
                <p14:modId xmlns:p14="http://schemas.microsoft.com/office/powerpoint/2010/main" val="1461220295"/>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6781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8D78A3B1-0F42-0CD1-3CAF-6C9A063950DF}"/>
              </a:ext>
            </a:extLst>
          </p:cNvPr>
          <p:cNvSpPr txBox="1"/>
          <p:nvPr/>
        </p:nvSpPr>
        <p:spPr>
          <a:xfrm>
            <a:off x="7464614" y="1783959"/>
            <a:ext cx="4087306" cy="2889114"/>
          </a:xfrm>
          <a:prstGeom prst="rect">
            <a:avLst/>
          </a:prstGeom>
        </p:spPr>
        <p:txBody>
          <a:bodyPr vert="horz" lIns="91440" tIns="45720" rIns="91440" bIns="45720" rtlCol="0" anchor="b">
            <a:normAutofit fontScale="92500" lnSpcReduction="10000"/>
          </a:bodyPr>
          <a:lstStyle/>
          <a:p>
            <a:pPr indent="-228600" defTabSz="914400">
              <a:lnSpc>
                <a:spcPct val="90000"/>
              </a:lnSpc>
              <a:spcBef>
                <a:spcPct val="0"/>
              </a:spcBef>
              <a:spcAft>
                <a:spcPts val="600"/>
              </a:spcAft>
            </a:pPr>
            <a:r>
              <a:rPr lang="en-US" sz="3800" b="0" i="0" u="none" strike="noStrike" dirty="0" err="1">
                <a:effectLst/>
                <a:latin typeface="+mj-lt"/>
                <a:ea typeface="+mj-ea"/>
                <a:cs typeface="+mj-cs"/>
              </a:rPr>
              <a:t>Uygulamaya</a:t>
            </a:r>
            <a:r>
              <a:rPr lang="en-US" sz="3800" b="0" i="0" u="none" strike="noStrike" dirty="0">
                <a:effectLst/>
                <a:latin typeface="+mj-lt"/>
                <a:ea typeface="+mj-ea"/>
                <a:cs typeface="+mj-cs"/>
              </a:rPr>
              <a:t> ilk </a:t>
            </a:r>
            <a:r>
              <a:rPr lang="en-US" sz="3800" b="0" i="0" u="none" strike="noStrike" dirty="0" err="1">
                <a:effectLst/>
                <a:latin typeface="+mj-lt"/>
                <a:ea typeface="+mj-ea"/>
                <a:cs typeface="+mj-cs"/>
              </a:rPr>
              <a:t>girişte</a:t>
            </a:r>
            <a:r>
              <a:rPr lang="en-US" sz="3800" b="0" i="0" u="none" strike="noStrike" dirty="0">
                <a:effectLst/>
                <a:latin typeface="+mj-lt"/>
                <a:ea typeface="+mj-ea"/>
                <a:cs typeface="+mj-cs"/>
              </a:rPr>
              <a:t> ‘’</a:t>
            </a:r>
            <a:r>
              <a:rPr lang="en-US" sz="3800" b="0" i="0" u="none" strike="noStrike" dirty="0" err="1">
                <a:effectLst/>
                <a:latin typeface="+mj-lt"/>
                <a:ea typeface="+mj-ea"/>
                <a:cs typeface="+mj-cs"/>
              </a:rPr>
              <a:t>Bizi</a:t>
            </a:r>
            <a:r>
              <a:rPr lang="en-US" sz="3800" b="0" i="0" u="none" strike="noStrike" dirty="0">
                <a:effectLst/>
                <a:latin typeface="+mj-lt"/>
                <a:ea typeface="+mj-ea"/>
                <a:cs typeface="+mj-cs"/>
              </a:rPr>
              <a:t> </a:t>
            </a:r>
            <a:r>
              <a:rPr lang="en-US" sz="3800" b="0" i="0" u="none" strike="noStrike" dirty="0" err="1">
                <a:effectLst/>
                <a:latin typeface="+mj-lt"/>
                <a:ea typeface="+mj-ea"/>
                <a:cs typeface="+mj-cs"/>
              </a:rPr>
              <a:t>puanlamak</a:t>
            </a:r>
            <a:r>
              <a:rPr lang="en-US" sz="3800" b="0" i="0" u="none" strike="noStrike" dirty="0">
                <a:effectLst/>
                <a:latin typeface="+mj-lt"/>
                <a:ea typeface="+mj-ea"/>
                <a:cs typeface="+mj-cs"/>
              </a:rPr>
              <a:t> </a:t>
            </a:r>
            <a:r>
              <a:rPr lang="en-US" sz="3800" b="0" i="0" u="none" strike="noStrike" dirty="0" err="1">
                <a:effectLst/>
                <a:latin typeface="+mj-lt"/>
                <a:ea typeface="+mj-ea"/>
                <a:cs typeface="+mj-cs"/>
              </a:rPr>
              <a:t>ister</a:t>
            </a:r>
            <a:r>
              <a:rPr lang="en-US" sz="3800" b="0" i="0" u="none" strike="noStrike" dirty="0">
                <a:effectLst/>
                <a:latin typeface="+mj-lt"/>
                <a:ea typeface="+mj-ea"/>
                <a:cs typeface="+mj-cs"/>
              </a:rPr>
              <a:t> </a:t>
            </a:r>
            <a:r>
              <a:rPr lang="en-US" sz="3800" b="0" i="0" u="none" strike="noStrike" dirty="0" err="1">
                <a:effectLst/>
                <a:latin typeface="+mj-lt"/>
                <a:ea typeface="+mj-ea"/>
                <a:cs typeface="+mj-cs"/>
              </a:rPr>
              <a:t>misin</a:t>
            </a:r>
            <a:r>
              <a:rPr lang="en-US" sz="3800" b="0" i="0" u="none" strike="noStrike" dirty="0">
                <a:effectLst/>
                <a:latin typeface="+mj-lt"/>
                <a:ea typeface="+mj-ea"/>
                <a:cs typeface="+mj-cs"/>
              </a:rPr>
              <a:t>?’’ </a:t>
            </a:r>
            <a:r>
              <a:rPr lang="en-US" sz="3800" b="0" i="0" u="none" strike="noStrike" dirty="0" err="1">
                <a:effectLst/>
                <a:latin typeface="+mj-lt"/>
                <a:ea typeface="+mj-ea"/>
                <a:cs typeface="+mj-cs"/>
              </a:rPr>
              <a:t>çıkması</a:t>
            </a:r>
            <a:r>
              <a:rPr lang="tr-TR" sz="3800" b="0" i="0" u="none" strike="noStrike" dirty="0">
                <a:effectLst/>
                <a:latin typeface="+mj-lt"/>
                <a:ea typeface="+mj-ea"/>
                <a:cs typeface="+mj-cs"/>
              </a:rPr>
              <a:t> kullanıcı için itici bir özellik.</a:t>
            </a:r>
            <a:br>
              <a:rPr lang="en-US" sz="3800" dirty="0">
                <a:latin typeface="+mj-lt"/>
                <a:ea typeface="+mj-ea"/>
                <a:cs typeface="+mj-cs"/>
              </a:rPr>
            </a:br>
            <a:endParaRPr lang="en-US" sz="3800" dirty="0">
              <a:latin typeface="+mj-lt"/>
              <a:ea typeface="+mj-ea"/>
              <a:cs typeface="+mj-cs"/>
            </a:endParaRPr>
          </a:p>
        </p:txBody>
      </p:sp>
      <p:sp>
        <p:nvSpPr>
          <p:cNvPr id="3105" name="Freeform: Shape 3104">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a:extLst>
              <a:ext uri="{FF2B5EF4-FFF2-40B4-BE49-F238E27FC236}">
                <a16:creationId xmlns:a16="http://schemas.microsoft.com/office/drawing/2014/main" id="{B037308E-8E46-26E6-C078-F02960AAE9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758" b="26333"/>
          <a:stretch/>
        </p:blipFill>
        <p:spPr bwMode="auto">
          <a:xfrm>
            <a:off x="2" y="10"/>
            <a:ext cx="6958708" cy="6789896"/>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51711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A79EFC3-BA86-D4FE-C555-BF180AFB75C7}"/>
              </a:ext>
            </a:extLst>
          </p:cNvPr>
          <p:cNvSpPr>
            <a:spLocks noGrp="1"/>
          </p:cNvSpPr>
          <p:nvPr>
            <p:ph type="title"/>
          </p:nvPr>
        </p:nvSpPr>
        <p:spPr>
          <a:xfrm>
            <a:off x="3178892" y="0"/>
            <a:ext cx="5224615" cy="724158"/>
          </a:xfrm>
        </p:spPr>
        <p:txBody>
          <a:bodyPr>
            <a:normAutofit/>
          </a:bodyPr>
          <a:lstStyle/>
          <a:p>
            <a:r>
              <a:rPr lang="tr-TR" b="1" dirty="0" err="1">
                <a:solidFill>
                  <a:schemeClr val="accent6">
                    <a:lumMod val="75000"/>
                  </a:schemeClr>
                </a:solidFill>
              </a:rPr>
              <a:t>Kortpartner</a:t>
            </a:r>
            <a:endParaRPr lang="tr-TR" b="1" dirty="0">
              <a:solidFill>
                <a:schemeClr val="accent6">
                  <a:lumMod val="75000"/>
                </a:schemeClr>
              </a:solidFill>
            </a:endParaRPr>
          </a:p>
        </p:txBody>
      </p:sp>
      <p:sp>
        <p:nvSpPr>
          <p:cNvPr id="3" name="İçerik Yer Tutucusu 2">
            <a:extLst>
              <a:ext uri="{FF2B5EF4-FFF2-40B4-BE49-F238E27FC236}">
                <a16:creationId xmlns:a16="http://schemas.microsoft.com/office/drawing/2014/main" id="{754EF48C-663A-E909-FDEF-04FBBA676067}"/>
              </a:ext>
            </a:extLst>
          </p:cNvPr>
          <p:cNvSpPr>
            <a:spLocks noGrp="1"/>
          </p:cNvSpPr>
          <p:nvPr>
            <p:ph idx="1"/>
          </p:nvPr>
        </p:nvSpPr>
        <p:spPr>
          <a:xfrm>
            <a:off x="551129" y="724158"/>
            <a:ext cx="9292667" cy="6092688"/>
          </a:xfrm>
        </p:spPr>
        <p:txBody>
          <a:bodyPr anchor="ctr">
            <a:normAutofit fontScale="25000" lnSpcReduction="20000"/>
          </a:bodyPr>
          <a:lstStyle/>
          <a:p>
            <a:pPr marL="0" indent="0">
              <a:buNone/>
            </a:pPr>
            <a:r>
              <a:rPr lang="tr-TR" sz="8000" u="sng" dirty="0">
                <a:latin typeface="Abadi" panose="020B0604020104020204" pitchFamily="34" charset="0"/>
              </a:rPr>
              <a:t>Uygulama Özellikleri</a:t>
            </a:r>
          </a:p>
          <a:p>
            <a:pPr marL="0" indent="0">
              <a:buNone/>
            </a:pPr>
            <a:endParaRPr lang="tr-TR" sz="1900" b="1" dirty="0">
              <a:latin typeface="Abadi" panose="020B0604020104020204" pitchFamily="34" charset="0"/>
            </a:endParaRPr>
          </a:p>
          <a:p>
            <a:pPr>
              <a:spcAft>
                <a:spcPts val="800"/>
              </a:spcAft>
            </a:pPr>
            <a:r>
              <a:rPr lang="tr-TR" sz="5600" dirty="0">
                <a:effectLst/>
                <a:latin typeface="Abadi" panose="020B0604020104020204" pitchFamily="34" charset="0"/>
                <a:ea typeface="Calibri" panose="020F0502020204030204" pitchFamily="34" charset="0"/>
                <a:cs typeface="Times New Roman" panose="02020603050405020304" pitchFamily="18" charset="0"/>
              </a:rPr>
              <a:t>2020 çıkışlı bir uygulama olup son güncellemesi 5 kasım 2022’de yapılmıştır.</a:t>
            </a:r>
          </a:p>
          <a:p>
            <a:pPr>
              <a:spcAft>
                <a:spcPts val="800"/>
              </a:spcAft>
            </a:pPr>
            <a:r>
              <a:rPr lang="tr-TR" sz="5600" dirty="0">
                <a:effectLst/>
                <a:latin typeface="Abadi" panose="020B0604020104020204" pitchFamily="34" charset="0"/>
                <a:ea typeface="Calibri" panose="020F0502020204030204" pitchFamily="34" charset="0"/>
                <a:cs typeface="Times New Roman" panose="02020603050405020304" pitchFamily="18" charset="0"/>
              </a:rPr>
              <a:t>Uygulama indirim sayısı binden fazladır. </a:t>
            </a:r>
          </a:p>
          <a:p>
            <a:pPr>
              <a:spcAft>
                <a:spcPts val="800"/>
              </a:spcAft>
            </a:pPr>
            <a:r>
              <a:rPr lang="tr-TR" sz="5600" dirty="0">
                <a:latin typeface="Abadi" panose="020B0604020104020204" pitchFamily="34" charset="0"/>
                <a:ea typeface="Calibri" panose="020F0502020204030204" pitchFamily="34" charset="0"/>
                <a:cs typeface="Times New Roman" panose="02020603050405020304" pitchFamily="18" charset="0"/>
              </a:rPr>
              <a:t>Telefon numarasına kod gönderilerek uygulamaya kayıt olunuyor, </a:t>
            </a:r>
          </a:p>
          <a:p>
            <a:pPr>
              <a:spcAft>
                <a:spcPts val="800"/>
              </a:spcAft>
            </a:pPr>
            <a:r>
              <a:rPr lang="tr-TR" sz="5600" dirty="0">
                <a:latin typeface="Abadi" panose="020B0604020104020204" pitchFamily="34" charset="0"/>
                <a:ea typeface="Calibri" panose="020F0502020204030204" pitchFamily="34" charset="0"/>
                <a:cs typeface="Times New Roman" panose="02020603050405020304" pitchFamily="18" charset="0"/>
              </a:rPr>
              <a:t>Etkinlik </a:t>
            </a:r>
            <a:r>
              <a:rPr lang="tr-TR" sz="5600" dirty="0">
                <a:effectLst/>
                <a:latin typeface="Abadi" panose="020B0604020104020204" pitchFamily="34" charset="0"/>
                <a:ea typeface="Calibri" panose="020F0502020204030204" pitchFamily="34" charset="0"/>
                <a:cs typeface="Times New Roman" panose="02020603050405020304" pitchFamily="18" charset="0"/>
              </a:rPr>
              <a:t>daveti oluştururken en fazla 1 hafta içerisi için süre kısıtı mevcut, ayrıca saat seçimi, konum                                 özelliğinde bilgi güncellemesi yapılabilir.</a:t>
            </a:r>
            <a:endParaRPr lang="tr-TR" sz="5600" dirty="0">
              <a:latin typeface="Abadi" panose="020B0604020104020204" pitchFamily="34" charset="0"/>
              <a:ea typeface="Calibri" panose="020F0502020204030204" pitchFamily="34" charset="0"/>
              <a:cs typeface="Times New Roman" panose="02020603050405020304" pitchFamily="18" charset="0"/>
            </a:endParaRPr>
          </a:p>
          <a:p>
            <a:pPr>
              <a:spcAft>
                <a:spcPts val="800"/>
              </a:spcAft>
            </a:pPr>
            <a:r>
              <a:rPr lang="tr-TR" sz="5600" dirty="0">
                <a:effectLst/>
                <a:latin typeface="Abadi" panose="020B0604020104020204" pitchFamily="34" charset="0"/>
                <a:ea typeface="Calibri" panose="020F0502020204030204" pitchFamily="34" charset="0"/>
                <a:cs typeface="Times New Roman" panose="02020603050405020304" pitchFamily="18" charset="0"/>
              </a:rPr>
              <a:t>Kayıt olunurken;</a:t>
            </a:r>
          </a:p>
          <a:p>
            <a:pPr lvl="1">
              <a:spcAft>
                <a:spcPts val="800"/>
              </a:spcAft>
            </a:pPr>
            <a:r>
              <a:rPr lang="tr-TR" sz="5600" dirty="0">
                <a:latin typeface="Abadi" panose="020B0604020104020204" pitchFamily="34" charset="0"/>
                <a:ea typeface="Calibri" panose="020F0502020204030204" pitchFamily="34" charset="0"/>
                <a:cs typeface="Times New Roman" panose="02020603050405020304" pitchFamily="18" charset="0"/>
              </a:rPr>
              <a:t>K</a:t>
            </a:r>
            <a:r>
              <a:rPr lang="tr-TR" sz="5600" dirty="0">
                <a:effectLst/>
                <a:latin typeface="Abadi" panose="020B0604020104020204" pitchFamily="34" charset="0"/>
                <a:ea typeface="Calibri" panose="020F0502020204030204" pitchFamily="34" charset="0"/>
                <a:cs typeface="Times New Roman" panose="02020603050405020304" pitchFamily="18" charset="0"/>
              </a:rPr>
              <a:t>aç yıllık tenis oyuncusu olduğunuzu, </a:t>
            </a:r>
          </a:p>
          <a:p>
            <a:pPr lvl="1">
              <a:spcAft>
                <a:spcPts val="800"/>
              </a:spcAft>
            </a:pPr>
            <a:r>
              <a:rPr lang="tr-TR" sz="5600" dirty="0">
                <a:latin typeface="Abadi" panose="020B0604020104020204" pitchFamily="34" charset="0"/>
                <a:ea typeface="Calibri" panose="020F0502020204030204" pitchFamily="34" charset="0"/>
                <a:cs typeface="Times New Roman" panose="02020603050405020304" pitchFamily="18" charset="0"/>
              </a:rPr>
              <a:t>S</a:t>
            </a:r>
            <a:r>
              <a:rPr lang="tr-TR" sz="5600" dirty="0">
                <a:effectLst/>
                <a:latin typeface="Abadi" panose="020B0604020104020204" pitchFamily="34" charset="0"/>
                <a:ea typeface="Calibri" panose="020F0502020204030204" pitchFamily="34" charset="0"/>
                <a:cs typeface="Times New Roman" panose="02020603050405020304" pitchFamily="18" charset="0"/>
              </a:rPr>
              <a:t>eviye seçiminizi (yeni başlayan, rallici, hızlı rallici, maç oyuncusu)</a:t>
            </a:r>
          </a:p>
          <a:p>
            <a:pPr lvl="1">
              <a:spcAft>
                <a:spcPts val="800"/>
              </a:spcAft>
            </a:pPr>
            <a:r>
              <a:rPr lang="tr-TR" sz="5600" dirty="0">
                <a:latin typeface="Abadi" panose="020B0604020104020204" pitchFamily="34" charset="0"/>
                <a:ea typeface="Calibri" panose="020F0502020204030204" pitchFamily="34" charset="0"/>
                <a:cs typeface="Times New Roman" panose="02020603050405020304" pitchFamily="18" charset="0"/>
              </a:rPr>
              <a:t>K</a:t>
            </a:r>
            <a:r>
              <a:rPr lang="tr-TR" sz="5600" dirty="0">
                <a:effectLst/>
                <a:latin typeface="Abadi" panose="020B0604020104020204" pitchFamily="34" charset="0"/>
                <a:ea typeface="Calibri" panose="020F0502020204030204" pitchFamily="34" charset="0"/>
                <a:cs typeface="Times New Roman" panose="02020603050405020304" pitchFamily="18" charset="0"/>
              </a:rPr>
              <a:t>onum seçimi  (</a:t>
            </a:r>
            <a:r>
              <a:rPr lang="tr-TR" sz="5600" dirty="0">
                <a:latin typeface="Abadi" panose="020B0604020104020204" pitchFamily="34" charset="0"/>
                <a:ea typeface="Calibri" panose="020F0502020204030204" pitchFamily="34" charset="0"/>
                <a:cs typeface="Times New Roman" panose="02020603050405020304" pitchFamily="18" charset="0"/>
              </a:rPr>
              <a:t>T</a:t>
            </a:r>
            <a:r>
              <a:rPr lang="tr-TR" sz="5600" dirty="0">
                <a:effectLst/>
                <a:latin typeface="Abadi" panose="020B0604020104020204" pitchFamily="34" charset="0"/>
                <a:ea typeface="Calibri" panose="020F0502020204030204" pitchFamily="34" charset="0"/>
                <a:cs typeface="Times New Roman" panose="02020603050405020304" pitchFamily="18" charset="0"/>
              </a:rPr>
              <a:t>ürkiye ve Avustralya)</a:t>
            </a:r>
          </a:p>
          <a:p>
            <a:pPr marL="457200" lvl="1" indent="0">
              <a:spcAft>
                <a:spcPts val="800"/>
              </a:spcAft>
              <a:buNone/>
            </a:pPr>
            <a:r>
              <a:rPr lang="tr-TR" sz="5600" dirty="0">
                <a:latin typeface="Abadi" panose="020B0604020104020204" pitchFamily="34" charset="0"/>
                <a:ea typeface="Calibri" panose="020F0502020204030204" pitchFamily="34" charset="0"/>
                <a:cs typeface="Times New Roman" panose="02020603050405020304" pitchFamily="18" charset="0"/>
              </a:rPr>
              <a:t>gibi bilgilerinizi istiyor.</a:t>
            </a:r>
            <a:endParaRPr lang="tr-TR" sz="5600" dirty="0">
              <a:effectLst/>
              <a:latin typeface="Abadi" panose="020B0604020104020204" pitchFamily="34" charset="0"/>
              <a:ea typeface="Calibri" panose="020F0502020204030204" pitchFamily="34" charset="0"/>
              <a:cs typeface="Times New Roman" panose="02020603050405020304" pitchFamily="18" charset="0"/>
            </a:endParaRPr>
          </a:p>
          <a:p>
            <a:pPr>
              <a:spcAft>
                <a:spcPts val="800"/>
              </a:spcAft>
            </a:pPr>
            <a:r>
              <a:rPr lang="tr-TR" sz="5600" dirty="0">
                <a:effectLst/>
                <a:latin typeface="Abadi" panose="020B0604020104020204" pitchFamily="34" charset="0"/>
                <a:ea typeface="Calibri" panose="020F0502020204030204" pitchFamily="34" charset="0"/>
                <a:cs typeface="Times New Roman" panose="02020603050405020304" pitchFamily="18" charset="0"/>
              </a:rPr>
              <a:t>Uygulama premium seçeneğine sahip (yıllık 199,99; aylık19,99)</a:t>
            </a:r>
          </a:p>
          <a:p>
            <a:pPr lvl="1">
              <a:spcAft>
                <a:spcPts val="800"/>
              </a:spcAft>
            </a:pPr>
            <a:r>
              <a:rPr lang="tr-TR" sz="5600" dirty="0">
                <a:latin typeface="Abadi" panose="020B0604020104020204" pitchFamily="34" charset="0"/>
                <a:ea typeface="Calibri" panose="020F0502020204030204" pitchFamily="34" charset="0"/>
                <a:cs typeface="Times New Roman" panose="02020603050405020304" pitchFamily="18" charset="0"/>
              </a:rPr>
              <a:t>T</a:t>
            </a:r>
            <a:r>
              <a:rPr lang="tr-TR" sz="5600" dirty="0">
                <a:effectLst/>
                <a:latin typeface="Abadi" panose="020B0604020104020204" pitchFamily="34" charset="0"/>
                <a:ea typeface="Calibri" panose="020F0502020204030204" pitchFamily="34" charset="0"/>
                <a:cs typeface="Times New Roman" panose="02020603050405020304" pitchFamily="18" charset="0"/>
              </a:rPr>
              <a:t>üm kullanıcı görümü</a:t>
            </a:r>
          </a:p>
          <a:p>
            <a:pPr lvl="1">
              <a:spcAft>
                <a:spcPts val="800"/>
              </a:spcAft>
            </a:pPr>
            <a:r>
              <a:rPr lang="tr-TR" sz="5600" dirty="0">
                <a:latin typeface="Abadi" panose="020B0604020104020204" pitchFamily="34" charset="0"/>
                <a:ea typeface="Calibri" panose="020F0502020204030204" pitchFamily="34" charset="0"/>
                <a:cs typeface="Times New Roman" panose="02020603050405020304" pitchFamily="18" charset="0"/>
              </a:rPr>
              <a:t>O</a:t>
            </a:r>
            <a:r>
              <a:rPr lang="tr-TR" sz="5600" dirty="0">
                <a:effectLst/>
                <a:latin typeface="Abadi" panose="020B0604020104020204" pitchFamily="34" charset="0"/>
                <a:ea typeface="Calibri" panose="020F0502020204030204" pitchFamily="34" charset="0"/>
                <a:cs typeface="Times New Roman" panose="02020603050405020304" pitchFamily="18" charset="0"/>
              </a:rPr>
              <a:t>yunculara etkinlik açtığınızda bildirimin gönderilmesi</a:t>
            </a:r>
            <a:endParaRPr lang="tr-TR" sz="5600" dirty="0">
              <a:latin typeface="Abadi" panose="020B0604020104020204" pitchFamily="34" charset="0"/>
              <a:ea typeface="Calibri" panose="020F0502020204030204" pitchFamily="34" charset="0"/>
              <a:cs typeface="Times New Roman" panose="02020603050405020304" pitchFamily="18" charset="0"/>
            </a:endParaRPr>
          </a:p>
          <a:p>
            <a:pPr lvl="1">
              <a:spcAft>
                <a:spcPts val="800"/>
              </a:spcAft>
            </a:pPr>
            <a:r>
              <a:rPr lang="tr-TR" sz="5600" dirty="0">
                <a:latin typeface="Abadi" panose="020B0604020104020204" pitchFamily="34" charset="0"/>
                <a:ea typeface="Calibri" panose="020F0502020204030204" pitchFamily="34" charset="0"/>
                <a:cs typeface="Times New Roman" panose="02020603050405020304" pitchFamily="18" charset="0"/>
              </a:rPr>
              <a:t>P</a:t>
            </a:r>
            <a:r>
              <a:rPr lang="tr-TR" sz="5600" dirty="0">
                <a:effectLst/>
                <a:latin typeface="Abadi" panose="020B0604020104020204" pitchFamily="34" charset="0"/>
                <a:ea typeface="Calibri" panose="020F0502020204030204" pitchFamily="34" charset="0"/>
                <a:cs typeface="Times New Roman" panose="02020603050405020304" pitchFamily="18" charset="0"/>
              </a:rPr>
              <a:t>artner profili, </a:t>
            </a:r>
          </a:p>
          <a:p>
            <a:pPr lvl="1">
              <a:spcAft>
                <a:spcPts val="800"/>
              </a:spcAft>
            </a:pPr>
            <a:r>
              <a:rPr lang="tr-TR" sz="5600" dirty="0">
                <a:effectLst/>
                <a:latin typeface="Abadi" panose="020B0604020104020204" pitchFamily="34" charset="0"/>
                <a:ea typeface="Calibri" panose="020F0502020204030204" pitchFamily="34" charset="0"/>
                <a:cs typeface="Times New Roman" panose="02020603050405020304" pitchFamily="18" charset="0"/>
              </a:rPr>
              <a:t>5 favori kort seçimi </a:t>
            </a:r>
          </a:p>
          <a:p>
            <a:endParaRPr lang="tr-TR" sz="600" dirty="0"/>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A0C9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D1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a:extLst>
              <a:ext uri="{FF2B5EF4-FFF2-40B4-BE49-F238E27FC236}">
                <a16:creationId xmlns:a16="http://schemas.microsoft.com/office/drawing/2014/main" id="{D54CF9E9-CC4E-08EF-9FEC-E7F6672B7E03}"/>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8397" r="826" b="-7"/>
          <a:stretch/>
        </p:blipFill>
        <p:spPr>
          <a:xfrm>
            <a:off x="9029206"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4" name="AutoShape 2">
            <a:extLst>
              <a:ext uri="{FF2B5EF4-FFF2-40B4-BE49-F238E27FC236}">
                <a16:creationId xmlns:a16="http://schemas.microsoft.com/office/drawing/2014/main" id="{40776BD6-D305-EA82-A040-7DA174C8D5A7}"/>
              </a:ext>
            </a:extLst>
          </p:cNvPr>
          <p:cNvSpPr>
            <a:spLocks noChangeAspect="1" noChangeArrowheads="1"/>
          </p:cNvSpPr>
          <p:nvPr/>
        </p:nvSpPr>
        <p:spPr bwMode="auto">
          <a:xfrm>
            <a:off x="57912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Tree>
    <p:extLst>
      <p:ext uri="{BB962C8B-B14F-4D97-AF65-F5344CB8AC3E}">
        <p14:creationId xmlns:p14="http://schemas.microsoft.com/office/powerpoint/2010/main" val="902811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4479DB9B-06FD-1D29-ABE1-8DF70D523ABB}"/>
              </a:ext>
            </a:extLst>
          </p:cNvPr>
          <p:cNvSpPr>
            <a:spLocks noGrp="1"/>
          </p:cNvSpPr>
          <p:nvPr>
            <p:ph idx="1"/>
          </p:nvPr>
        </p:nvSpPr>
        <p:spPr>
          <a:xfrm>
            <a:off x="512996" y="1524001"/>
            <a:ext cx="3888528" cy="4480242"/>
          </a:xfrm>
        </p:spPr>
        <p:txBody>
          <a:bodyPr>
            <a:normAutofit/>
          </a:bodyPr>
          <a:lstStyle/>
          <a:p>
            <a:pPr>
              <a:spcAft>
                <a:spcPts val="800"/>
              </a:spcAft>
            </a:pPr>
            <a:r>
              <a:rPr lang="tr-TR" sz="2000" dirty="0">
                <a:effectLst/>
                <a:latin typeface="Abadi" panose="020B0604020104020204" pitchFamily="34" charset="0"/>
                <a:ea typeface="Calibri" panose="020F0502020204030204" pitchFamily="34" charset="0"/>
                <a:cs typeface="Times New Roman" panose="02020603050405020304" pitchFamily="18" charset="0"/>
              </a:rPr>
              <a:t>2. el ekipman satış yapımı uygulamada gerçekleştirilebiliyor.</a:t>
            </a:r>
          </a:p>
          <a:p>
            <a:pPr>
              <a:spcAft>
                <a:spcPts val="800"/>
              </a:spcAft>
            </a:pPr>
            <a:r>
              <a:rPr lang="tr-TR" sz="2000" dirty="0">
                <a:effectLst/>
                <a:latin typeface="Abadi" panose="020B0604020104020204" pitchFamily="34" charset="0"/>
                <a:ea typeface="Calibri" panose="020F0502020204030204" pitchFamily="34" charset="0"/>
                <a:cs typeface="Times New Roman" panose="02020603050405020304" pitchFamily="18" charset="0"/>
              </a:rPr>
              <a:t> </a:t>
            </a:r>
            <a:r>
              <a:rPr lang="tr-TR" sz="2000" dirty="0" err="1">
                <a:effectLst/>
                <a:latin typeface="Abadi" panose="020B0604020104020204" pitchFamily="34" charset="0"/>
                <a:ea typeface="Calibri" panose="020F0502020204030204" pitchFamily="34" charset="0"/>
                <a:cs typeface="Times New Roman" panose="02020603050405020304" pitchFamily="18" charset="0"/>
              </a:rPr>
              <a:t>Whatsapp’tan</a:t>
            </a:r>
            <a:r>
              <a:rPr lang="tr-TR" sz="2000" dirty="0">
                <a:effectLst/>
                <a:latin typeface="Abadi" panose="020B0604020104020204" pitchFamily="34" charset="0"/>
                <a:ea typeface="Calibri" panose="020F0502020204030204" pitchFamily="34" charset="0"/>
                <a:cs typeface="Times New Roman" panose="02020603050405020304" pitchFamily="18" charset="0"/>
              </a:rPr>
              <a:t> arkadaşlarını çağır seçeneğinin ve Instagram’dan bizi beğen seçeneği ana menüde yer alıyor,</a:t>
            </a:r>
          </a:p>
          <a:p>
            <a:pPr>
              <a:spcAft>
                <a:spcPts val="800"/>
              </a:spcAft>
            </a:pPr>
            <a:r>
              <a:rPr lang="tr-TR" sz="2000" dirty="0">
                <a:latin typeface="Abadi" panose="020B0604020104020204" pitchFamily="34" charset="0"/>
                <a:ea typeface="Calibri" panose="020F0502020204030204" pitchFamily="34" charset="0"/>
                <a:cs typeface="Times New Roman" panose="02020603050405020304" pitchFamily="18" charset="0"/>
              </a:rPr>
              <a:t>B</a:t>
            </a:r>
            <a:r>
              <a:rPr lang="tr-TR" sz="2000" dirty="0">
                <a:effectLst/>
                <a:latin typeface="Abadi" panose="020B0604020104020204" pitchFamily="34" charset="0"/>
                <a:ea typeface="Calibri" panose="020F0502020204030204" pitchFamily="34" charset="0"/>
                <a:cs typeface="Times New Roman" panose="02020603050405020304" pitchFamily="18" charset="0"/>
              </a:rPr>
              <a:t>uluşmak için kort seçim seçeneği bunuyor.</a:t>
            </a:r>
          </a:p>
          <a:p>
            <a:pPr>
              <a:spcAft>
                <a:spcPts val="800"/>
              </a:spcAft>
            </a:pPr>
            <a:endParaRPr lang="tr-TR" sz="2000" dirty="0">
              <a:effectLst/>
              <a:latin typeface="Abadi" panose="020B0604020104020204" pitchFamily="34" charset="0"/>
              <a:ea typeface="Calibri" panose="020F0502020204030204" pitchFamily="34" charset="0"/>
              <a:cs typeface="Times New Roman" panose="02020603050405020304" pitchFamily="18" charset="0"/>
            </a:endParaRPr>
          </a:p>
          <a:p>
            <a:pPr>
              <a:spcAft>
                <a:spcPts val="800"/>
              </a:spcAft>
            </a:pPr>
            <a:endParaRPr lang="tr-TR" sz="2000" dirty="0">
              <a:effectLst/>
              <a:ea typeface="Calibri" panose="020F0502020204030204" pitchFamily="34" charset="0"/>
              <a:cs typeface="Times New Roman" panose="02020603050405020304" pitchFamily="18" charset="0"/>
            </a:endParaRPr>
          </a:p>
          <a:p>
            <a:endParaRPr lang="tr-TR" sz="2000" dirty="0"/>
          </a:p>
        </p:txBody>
      </p:sp>
      <p:pic>
        <p:nvPicPr>
          <p:cNvPr id="5" name="Resim 4" descr="metin, ekran görüntüsü, iş kartı içeren bir resim&#10;&#10;Açıklama otomatik olarak oluşturuldu">
            <a:extLst>
              <a:ext uri="{FF2B5EF4-FFF2-40B4-BE49-F238E27FC236}">
                <a16:creationId xmlns:a16="http://schemas.microsoft.com/office/drawing/2014/main" id="{77CACBE3-CC73-C97A-F41C-FAC3828AE2EC}"/>
              </a:ext>
            </a:extLst>
          </p:cNvPr>
          <p:cNvPicPr>
            <a:picLocks noChangeAspect="1"/>
          </p:cNvPicPr>
          <p:nvPr/>
        </p:nvPicPr>
        <p:blipFill rotWithShape="1">
          <a:blip r:embed="rId2">
            <a:extLst>
              <a:ext uri="{28A0092B-C50C-407E-A947-70E740481C1C}">
                <a14:useLocalDpi xmlns:a14="http://schemas.microsoft.com/office/drawing/2010/main" val="0"/>
              </a:ext>
            </a:extLst>
          </a:blip>
          <a:srcRect t="3333"/>
          <a:stretch/>
        </p:blipFill>
        <p:spPr>
          <a:xfrm>
            <a:off x="6728791" y="175427"/>
            <a:ext cx="4273826" cy="6507145"/>
          </a:xfrm>
          <a:prstGeom prst="rect">
            <a:avLst/>
          </a:prstGeom>
        </p:spPr>
      </p:pic>
    </p:spTree>
    <p:extLst>
      <p:ext uri="{BB962C8B-B14F-4D97-AF65-F5344CB8AC3E}">
        <p14:creationId xmlns:p14="http://schemas.microsoft.com/office/powerpoint/2010/main" val="80330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çerik Yer Tutucusu 4" descr="metin içeren bir resim&#10;&#10;Açıklama otomatik olarak oluşturuldu">
            <a:extLst>
              <a:ext uri="{FF2B5EF4-FFF2-40B4-BE49-F238E27FC236}">
                <a16:creationId xmlns:a16="http://schemas.microsoft.com/office/drawing/2014/main" id="{6417E871-A344-74A3-1400-80190102F607}"/>
              </a:ext>
            </a:extLst>
          </p:cNvPr>
          <p:cNvPicPr>
            <a:picLocks noChangeAspect="1"/>
          </p:cNvPicPr>
          <p:nvPr/>
        </p:nvPicPr>
        <p:blipFill rotWithShape="1">
          <a:blip r:embed="rId2">
            <a:extLst>
              <a:ext uri="{28A0092B-C50C-407E-A947-70E740481C1C}">
                <a14:useLocalDpi xmlns:a14="http://schemas.microsoft.com/office/drawing/2010/main" val="0"/>
              </a:ext>
            </a:extLst>
          </a:blip>
          <a:srcRect t="2996"/>
          <a:stretch/>
        </p:blipFill>
        <p:spPr>
          <a:xfrm>
            <a:off x="2354938" y="339307"/>
            <a:ext cx="3941691" cy="583289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0" name="Content Placeholder 9">
            <a:extLst>
              <a:ext uri="{FF2B5EF4-FFF2-40B4-BE49-F238E27FC236}">
                <a16:creationId xmlns:a16="http://schemas.microsoft.com/office/drawing/2014/main" id="{CD8C2370-12F0-AE8A-B0D8-263424157528}"/>
              </a:ext>
            </a:extLst>
          </p:cNvPr>
          <p:cNvSpPr>
            <a:spLocks noGrp="1"/>
          </p:cNvSpPr>
          <p:nvPr>
            <p:ph idx="1"/>
          </p:nvPr>
        </p:nvSpPr>
        <p:spPr>
          <a:xfrm>
            <a:off x="6762690" y="1689652"/>
            <a:ext cx="3832424" cy="4705972"/>
          </a:xfrm>
        </p:spPr>
        <p:txBody>
          <a:bodyPr>
            <a:normAutofit/>
          </a:bodyPr>
          <a:lstStyle/>
          <a:p>
            <a:pPr marL="0" indent="0" algn="ctr">
              <a:lnSpc>
                <a:spcPct val="150000"/>
              </a:lnSpc>
              <a:buNone/>
            </a:pPr>
            <a:r>
              <a:rPr lang="tr-TR" dirty="0"/>
              <a:t>Profil kısmında; tenis seviyeniz, konumunuz, resminiz, favori kortlarınız şeklinde düzenleyebilme özelliği bulunuyor.</a:t>
            </a:r>
            <a:endParaRPr lang="en-US" dirty="0"/>
          </a:p>
        </p:txBody>
      </p:sp>
    </p:spTree>
    <p:extLst>
      <p:ext uri="{BB962C8B-B14F-4D97-AF65-F5344CB8AC3E}">
        <p14:creationId xmlns:p14="http://schemas.microsoft.com/office/powerpoint/2010/main" val="2348031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3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A97928-1BEF-D120-2BC6-5C739EDA2717}"/>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u="none" strike="noStrike" dirty="0">
                <a:effectLst/>
              </a:rPr>
              <a:t>BUDDYFİNE</a:t>
            </a:r>
            <a:r>
              <a:rPr lang="en-US" sz="5400" b="0" i="0" u="none" strike="noStrike" dirty="0">
                <a:effectLst/>
              </a:rPr>
              <a:t> NEDİR?</a:t>
            </a:r>
            <a:endParaRPr lang="en-US" sz="5400" dirty="0"/>
          </a:p>
        </p:txBody>
      </p:sp>
      <p:pic>
        <p:nvPicPr>
          <p:cNvPr id="4" name="Picture 2">
            <a:extLst>
              <a:ext uri="{FF2B5EF4-FFF2-40B4-BE49-F238E27FC236}">
                <a16:creationId xmlns:a16="http://schemas.microsoft.com/office/drawing/2014/main" id="{3F331CE0-3AA0-8083-BF7E-96B265ADE5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02" t="12102" r="6172" b="21297"/>
          <a:stretch/>
        </p:blipFill>
        <p:spPr bwMode="auto">
          <a:xfrm>
            <a:off x="5518053" y="-3749"/>
            <a:ext cx="6703628" cy="6861749"/>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346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F6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descr="metin içeren bir resim&#10;&#10;Açıklama otomatik olarak oluşturuldu">
            <a:extLst>
              <a:ext uri="{FF2B5EF4-FFF2-40B4-BE49-F238E27FC236}">
                <a16:creationId xmlns:a16="http://schemas.microsoft.com/office/drawing/2014/main" id="{8A3A3F90-CCE4-E855-F0FB-5BC957108264}"/>
              </a:ext>
            </a:extLst>
          </p:cNvPr>
          <p:cNvPicPr>
            <a:picLocks noChangeAspect="1"/>
          </p:cNvPicPr>
          <p:nvPr/>
        </p:nvPicPr>
        <p:blipFill rotWithShape="1">
          <a:blip r:embed="rId2">
            <a:extLst>
              <a:ext uri="{28A0092B-C50C-407E-A947-70E740481C1C}">
                <a14:useLocalDpi xmlns:a14="http://schemas.microsoft.com/office/drawing/2010/main" val="0"/>
              </a:ext>
            </a:extLst>
          </a:blip>
          <a:srcRect t="1449"/>
          <a:stretch/>
        </p:blipFill>
        <p:spPr>
          <a:xfrm>
            <a:off x="8154668" y="462621"/>
            <a:ext cx="3560319" cy="5915319"/>
          </a:xfrm>
          <a:prstGeom prst="rect">
            <a:avLst/>
          </a:prstGeom>
        </p:spPr>
      </p:pic>
      <p:sp>
        <p:nvSpPr>
          <p:cNvPr id="17" name="Rectangle 16">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metin içeren bir resim&#10;&#10;Açıklama otomatik olarak oluşturuldu">
            <a:extLst>
              <a:ext uri="{FF2B5EF4-FFF2-40B4-BE49-F238E27FC236}">
                <a16:creationId xmlns:a16="http://schemas.microsoft.com/office/drawing/2014/main" id="{A949187B-174A-4CBB-6AAA-0524E157F0B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691" b="5628"/>
          <a:stretch/>
        </p:blipFill>
        <p:spPr>
          <a:xfrm>
            <a:off x="2696548" y="480059"/>
            <a:ext cx="3238586" cy="5873565"/>
          </a:xfrm>
          <a:prstGeom prst="rect">
            <a:avLst/>
          </a:prstGeom>
        </p:spPr>
      </p:pic>
      <p:sp>
        <p:nvSpPr>
          <p:cNvPr id="11" name="Metin kutusu 10">
            <a:extLst>
              <a:ext uri="{FF2B5EF4-FFF2-40B4-BE49-F238E27FC236}">
                <a16:creationId xmlns:a16="http://schemas.microsoft.com/office/drawing/2014/main" id="{FD739FBB-30CC-7196-4432-D94C097FFCD2}"/>
              </a:ext>
            </a:extLst>
          </p:cNvPr>
          <p:cNvSpPr txBox="1"/>
          <p:nvPr/>
        </p:nvSpPr>
        <p:spPr>
          <a:xfrm>
            <a:off x="849085" y="1502229"/>
            <a:ext cx="1847461" cy="2957861"/>
          </a:xfrm>
          <a:prstGeom prst="rect">
            <a:avLst/>
          </a:prstGeom>
          <a:noFill/>
        </p:spPr>
        <p:txBody>
          <a:bodyPr wrap="square" rtlCol="0">
            <a:spAutoFit/>
          </a:bodyPr>
          <a:lstStyle/>
          <a:p>
            <a:pPr>
              <a:lnSpc>
                <a:spcPct val="150000"/>
              </a:lnSpc>
            </a:pPr>
            <a:r>
              <a:rPr lang="tr-TR" dirty="0">
                <a:ea typeface="Calibri" panose="020F0502020204030204" pitchFamily="34" charset="0"/>
                <a:cs typeface="Times New Roman" panose="02020603050405020304" pitchFamily="18" charset="0"/>
              </a:rPr>
              <a:t>Tenis oynamak için davet hazırlanıldığında konum, tarih ve </a:t>
            </a:r>
            <a:r>
              <a:rPr lang="tr-TR" sz="1800" dirty="0">
                <a:effectLst/>
                <a:ea typeface="Calibri" panose="020F0502020204030204" pitchFamily="34" charset="0"/>
                <a:cs typeface="Times New Roman" panose="02020603050405020304" pitchFamily="18" charset="0"/>
              </a:rPr>
              <a:t>otomatik mesaj oluşturma özelliği bulunuyor.  </a:t>
            </a:r>
            <a:endParaRPr lang="tr-TR" dirty="0"/>
          </a:p>
        </p:txBody>
      </p:sp>
      <p:sp>
        <p:nvSpPr>
          <p:cNvPr id="12" name="Metin kutusu 11">
            <a:extLst>
              <a:ext uri="{FF2B5EF4-FFF2-40B4-BE49-F238E27FC236}">
                <a16:creationId xmlns:a16="http://schemas.microsoft.com/office/drawing/2014/main" id="{716E073F-ACEC-5F51-00FD-4165761672E7}"/>
              </a:ext>
            </a:extLst>
          </p:cNvPr>
          <p:cNvSpPr txBox="1"/>
          <p:nvPr/>
        </p:nvSpPr>
        <p:spPr>
          <a:xfrm>
            <a:off x="6412144" y="1268962"/>
            <a:ext cx="1836117" cy="3788858"/>
          </a:xfrm>
          <a:prstGeom prst="rect">
            <a:avLst/>
          </a:prstGeom>
          <a:noFill/>
        </p:spPr>
        <p:txBody>
          <a:bodyPr wrap="square" rtlCol="0">
            <a:spAutoFit/>
          </a:bodyPr>
          <a:lstStyle/>
          <a:p>
            <a:pPr>
              <a:lnSpc>
                <a:spcPct val="150000"/>
              </a:lnSpc>
            </a:pPr>
            <a:r>
              <a:rPr lang="tr-TR" dirty="0"/>
              <a:t>Partner bulma sekmesinde; açtığınız davetler, yakınınızdaki davetler ve oturduğunuz ilin tüm açılan davetleri görünüyor.</a:t>
            </a:r>
          </a:p>
        </p:txBody>
      </p:sp>
    </p:spTree>
    <p:extLst>
      <p:ext uri="{BB962C8B-B14F-4D97-AF65-F5344CB8AC3E}">
        <p14:creationId xmlns:p14="http://schemas.microsoft.com/office/powerpoint/2010/main" val="637186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useBgFill="1">
        <p:nvSpPr>
          <p:cNvPr id="25" name="Rectangle 18">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9B6AD3B-E620-352C-2828-7A653147ED0F}"/>
              </a:ext>
            </a:extLst>
          </p:cNvPr>
          <p:cNvSpPr/>
          <p:nvPr/>
        </p:nvSpPr>
        <p:spPr>
          <a:xfrm>
            <a:off x="3311961" y="484682"/>
            <a:ext cx="5559972" cy="1560120"/>
          </a:xfrm>
          <a:prstGeom prst="ellipse">
            <a:avLst/>
          </a:prstGeom>
          <a:solidFill>
            <a:srgbClr val="D0DA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a:extLst>
              <a:ext uri="{FF2B5EF4-FFF2-40B4-BE49-F238E27FC236}">
                <a16:creationId xmlns:a16="http://schemas.microsoft.com/office/drawing/2014/main" id="{FBA321C8-616F-8C11-6D5F-F2CB764217DA}"/>
              </a:ext>
            </a:extLst>
          </p:cNvPr>
          <p:cNvSpPr>
            <a:spLocks noGrp="1"/>
          </p:cNvSpPr>
          <p:nvPr>
            <p:ph type="title"/>
          </p:nvPr>
        </p:nvSpPr>
        <p:spPr>
          <a:xfrm>
            <a:off x="1629751" y="735604"/>
            <a:ext cx="8924392" cy="1058275"/>
          </a:xfrm>
        </p:spPr>
        <p:txBody>
          <a:bodyPr>
            <a:normAutofit/>
          </a:bodyPr>
          <a:lstStyle/>
          <a:p>
            <a:pPr algn="ctr"/>
            <a:r>
              <a:rPr lang="tr-TR" b="1" dirty="0"/>
              <a:t>Olumsuz Yönleri</a:t>
            </a:r>
          </a:p>
        </p:txBody>
      </p:sp>
      <p:sp>
        <p:nvSpPr>
          <p:cNvPr id="26" name="Freeform: Shape 20">
            <a:extLst>
              <a:ext uri="{FF2B5EF4-FFF2-40B4-BE49-F238E27FC236}">
                <a16:creationId xmlns:a16="http://schemas.microsoft.com/office/drawing/2014/main" id="{6295B176-FA0E-4B6A-A190-5E2E82BEA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3813" y="2337807"/>
            <a:ext cx="9604374" cy="3585866"/>
          </a:xfrm>
          <a:custGeom>
            <a:avLst/>
            <a:gdLst>
              <a:gd name="connsiteX0" fmla="*/ 0 w 9604374"/>
              <a:gd name="connsiteY0" fmla="*/ 0 h 3585866"/>
              <a:gd name="connsiteX1" fmla="*/ 9604374 w 9604374"/>
              <a:gd name="connsiteY1" fmla="*/ 0 h 3585866"/>
              <a:gd name="connsiteX2" fmla="*/ 9604374 w 9604374"/>
              <a:gd name="connsiteY2" fmla="*/ 3095088 h 3585866"/>
              <a:gd name="connsiteX3" fmla="*/ 9591455 w 9604374"/>
              <a:gd name="connsiteY3" fmla="*/ 3097044 h 3585866"/>
              <a:gd name="connsiteX4" fmla="*/ 9285147 w 9604374"/>
              <a:gd name="connsiteY4" fmla="*/ 3164182 h 3585866"/>
              <a:gd name="connsiteX5" fmla="*/ 9114078 w 9604374"/>
              <a:gd name="connsiteY5" fmla="*/ 3164299 h 3585866"/>
              <a:gd name="connsiteX6" fmla="*/ 8999665 w 9604374"/>
              <a:gd name="connsiteY6" fmla="*/ 3157864 h 3585866"/>
              <a:gd name="connsiteX7" fmla="*/ 8925240 w 9604374"/>
              <a:gd name="connsiteY7" fmla="*/ 3152135 h 3585866"/>
              <a:gd name="connsiteX8" fmla="*/ 8868257 w 9604374"/>
              <a:gd name="connsiteY8" fmla="*/ 3146819 h 3585866"/>
              <a:gd name="connsiteX9" fmla="*/ 8792363 w 9604374"/>
              <a:gd name="connsiteY9" fmla="*/ 3146856 h 3585866"/>
              <a:gd name="connsiteX10" fmla="*/ 8668399 w 9604374"/>
              <a:gd name="connsiteY10" fmla="*/ 3196893 h 3585866"/>
              <a:gd name="connsiteX11" fmla="*/ 8474043 w 9604374"/>
              <a:gd name="connsiteY11" fmla="*/ 3240734 h 3585866"/>
              <a:gd name="connsiteX12" fmla="*/ 8317555 w 9604374"/>
              <a:gd name="connsiteY12" fmla="*/ 3247156 h 3585866"/>
              <a:gd name="connsiteX13" fmla="*/ 8280111 w 9604374"/>
              <a:gd name="connsiteY13" fmla="*/ 3255812 h 3585866"/>
              <a:gd name="connsiteX14" fmla="*/ 8096088 w 9604374"/>
              <a:gd name="connsiteY14" fmla="*/ 3253903 h 3585866"/>
              <a:gd name="connsiteX15" fmla="*/ 7825642 w 9604374"/>
              <a:gd name="connsiteY15" fmla="*/ 3271628 h 3585866"/>
              <a:gd name="connsiteX16" fmla="*/ 7531820 w 9604374"/>
              <a:gd name="connsiteY16" fmla="*/ 3252671 h 3585866"/>
              <a:gd name="connsiteX17" fmla="*/ 7193751 w 9604374"/>
              <a:gd name="connsiteY17" fmla="*/ 3245192 h 3585866"/>
              <a:gd name="connsiteX18" fmla="*/ 6976768 w 9604374"/>
              <a:gd name="connsiteY18" fmla="*/ 3238559 h 3585866"/>
              <a:gd name="connsiteX19" fmla="*/ 6756462 w 9604374"/>
              <a:gd name="connsiteY19" fmla="*/ 3273268 h 3585866"/>
              <a:gd name="connsiteX20" fmla="*/ 6512214 w 9604374"/>
              <a:gd name="connsiteY20" fmla="*/ 3298845 h 3585866"/>
              <a:gd name="connsiteX21" fmla="*/ 6289569 w 9604374"/>
              <a:gd name="connsiteY21" fmla="*/ 3301118 h 3585866"/>
              <a:gd name="connsiteX22" fmla="*/ 6157816 w 9604374"/>
              <a:gd name="connsiteY22" fmla="*/ 3308643 h 3585866"/>
              <a:gd name="connsiteX23" fmla="*/ 6110062 w 9604374"/>
              <a:gd name="connsiteY23" fmla="*/ 3321185 h 3585866"/>
              <a:gd name="connsiteX24" fmla="*/ 6041832 w 9604374"/>
              <a:gd name="connsiteY24" fmla="*/ 3332190 h 3585866"/>
              <a:gd name="connsiteX25" fmla="*/ 5923195 w 9604374"/>
              <a:gd name="connsiteY25" fmla="*/ 3359104 h 3585866"/>
              <a:gd name="connsiteX26" fmla="*/ 5770972 w 9604374"/>
              <a:gd name="connsiteY26" fmla="*/ 3369893 h 3585866"/>
              <a:gd name="connsiteX27" fmla="*/ 5632583 w 9604374"/>
              <a:gd name="connsiteY27" fmla="*/ 3357730 h 3585866"/>
              <a:gd name="connsiteX28" fmla="*/ 5539996 w 9604374"/>
              <a:gd name="connsiteY28" fmla="*/ 3352890 h 3585866"/>
              <a:gd name="connsiteX29" fmla="*/ 5315460 w 9604374"/>
              <a:gd name="connsiteY29" fmla="*/ 3350411 h 3585866"/>
              <a:gd name="connsiteX30" fmla="*/ 5072455 w 9604374"/>
              <a:gd name="connsiteY30" fmla="*/ 3338147 h 3585866"/>
              <a:gd name="connsiteX31" fmla="*/ 5016364 w 9604374"/>
              <a:gd name="connsiteY31" fmla="*/ 3348937 h 3585866"/>
              <a:gd name="connsiteX32" fmla="*/ 4922276 w 9604374"/>
              <a:gd name="connsiteY32" fmla="*/ 3366515 h 3585866"/>
              <a:gd name="connsiteX33" fmla="*/ 4856444 w 9604374"/>
              <a:gd name="connsiteY33" fmla="*/ 3399463 h 3585866"/>
              <a:gd name="connsiteX34" fmla="*/ 4775993 w 9604374"/>
              <a:gd name="connsiteY34" fmla="*/ 3406312 h 3585866"/>
              <a:gd name="connsiteX35" fmla="*/ 4667320 w 9604374"/>
              <a:gd name="connsiteY35" fmla="*/ 3397926 h 3585866"/>
              <a:gd name="connsiteX36" fmla="*/ 4540268 w 9604374"/>
              <a:gd name="connsiteY36" fmla="*/ 3424464 h 3585866"/>
              <a:gd name="connsiteX37" fmla="*/ 4465491 w 9604374"/>
              <a:gd name="connsiteY37" fmla="*/ 3433154 h 3585866"/>
              <a:gd name="connsiteX38" fmla="*/ 4262864 w 9604374"/>
              <a:gd name="connsiteY38" fmla="*/ 3464075 h 3585866"/>
              <a:gd name="connsiteX39" fmla="*/ 4175005 w 9604374"/>
              <a:gd name="connsiteY39" fmla="*/ 3493545 h 3585866"/>
              <a:gd name="connsiteX40" fmla="*/ 4030100 w 9604374"/>
              <a:gd name="connsiteY40" fmla="*/ 3514212 h 3585866"/>
              <a:gd name="connsiteX41" fmla="*/ 3926631 w 9604374"/>
              <a:gd name="connsiteY41" fmla="*/ 3525304 h 3585866"/>
              <a:gd name="connsiteX42" fmla="*/ 3897306 w 9604374"/>
              <a:gd name="connsiteY42" fmla="*/ 3547095 h 3585866"/>
              <a:gd name="connsiteX43" fmla="*/ 3896886 w 9604374"/>
              <a:gd name="connsiteY43" fmla="*/ 3547500 h 3585866"/>
              <a:gd name="connsiteX44" fmla="*/ 3834004 w 9604374"/>
              <a:gd name="connsiteY44" fmla="*/ 3550510 h 3585866"/>
              <a:gd name="connsiteX45" fmla="*/ 3696227 w 9604374"/>
              <a:gd name="connsiteY45" fmla="*/ 3574175 h 3585866"/>
              <a:gd name="connsiteX46" fmla="*/ 3652821 w 9604374"/>
              <a:gd name="connsiteY46" fmla="*/ 3580368 h 3585866"/>
              <a:gd name="connsiteX47" fmla="*/ 3629691 w 9604374"/>
              <a:gd name="connsiteY47" fmla="*/ 3585866 h 3585866"/>
              <a:gd name="connsiteX48" fmla="*/ 3595018 w 9604374"/>
              <a:gd name="connsiteY48" fmla="*/ 3571623 h 3585866"/>
              <a:gd name="connsiteX49" fmla="*/ 3551656 w 9604374"/>
              <a:gd name="connsiteY49" fmla="*/ 3577800 h 3585866"/>
              <a:gd name="connsiteX50" fmla="*/ 3541558 w 9604374"/>
              <a:gd name="connsiteY50" fmla="*/ 3579797 h 3585866"/>
              <a:gd name="connsiteX51" fmla="*/ 3465708 w 9604374"/>
              <a:gd name="connsiteY51" fmla="*/ 3565931 h 3585866"/>
              <a:gd name="connsiteX52" fmla="*/ 3458313 w 9604374"/>
              <a:gd name="connsiteY52" fmla="*/ 3560366 h 3585866"/>
              <a:gd name="connsiteX53" fmla="*/ 3420278 w 9604374"/>
              <a:gd name="connsiteY53" fmla="*/ 3557947 h 3585866"/>
              <a:gd name="connsiteX54" fmla="*/ 3415952 w 9604374"/>
              <a:gd name="connsiteY54" fmla="*/ 3559424 h 3585866"/>
              <a:gd name="connsiteX55" fmla="*/ 3384432 w 9604374"/>
              <a:gd name="connsiteY55" fmla="*/ 3550905 h 3585866"/>
              <a:gd name="connsiteX56" fmla="*/ 3258039 w 9604374"/>
              <a:gd name="connsiteY56" fmla="*/ 3535884 h 3585866"/>
              <a:gd name="connsiteX57" fmla="*/ 3015008 w 9604374"/>
              <a:gd name="connsiteY57" fmla="*/ 3528000 h 3585866"/>
              <a:gd name="connsiteX58" fmla="*/ 2761910 w 9604374"/>
              <a:gd name="connsiteY58" fmla="*/ 3505496 h 3585866"/>
              <a:gd name="connsiteX59" fmla="*/ 2521923 w 9604374"/>
              <a:gd name="connsiteY59" fmla="*/ 3514208 h 3585866"/>
              <a:gd name="connsiteX60" fmla="*/ 2085894 w 9604374"/>
              <a:gd name="connsiteY60" fmla="*/ 3490122 h 3585866"/>
              <a:gd name="connsiteX61" fmla="*/ 1936305 w 9604374"/>
              <a:gd name="connsiteY61" fmla="*/ 3487966 h 3585866"/>
              <a:gd name="connsiteX62" fmla="*/ 1836080 w 9604374"/>
              <a:gd name="connsiteY62" fmla="*/ 3487150 h 3585866"/>
              <a:gd name="connsiteX63" fmla="*/ 1829133 w 9604374"/>
              <a:gd name="connsiteY63" fmla="*/ 3489437 h 3585866"/>
              <a:gd name="connsiteX64" fmla="*/ 1801140 w 9604374"/>
              <a:gd name="connsiteY64" fmla="*/ 3490787 h 3585866"/>
              <a:gd name="connsiteX65" fmla="*/ 1793476 w 9604374"/>
              <a:gd name="connsiteY65" fmla="*/ 3500921 h 3585866"/>
              <a:gd name="connsiteX66" fmla="*/ 1699923 w 9604374"/>
              <a:gd name="connsiteY66" fmla="*/ 3509706 h 3585866"/>
              <a:gd name="connsiteX67" fmla="*/ 1474760 w 9604374"/>
              <a:gd name="connsiteY67" fmla="*/ 3513685 h 3585866"/>
              <a:gd name="connsiteX68" fmla="*/ 1308130 w 9604374"/>
              <a:gd name="connsiteY68" fmla="*/ 3496703 h 3585866"/>
              <a:gd name="connsiteX69" fmla="*/ 1252381 w 9604374"/>
              <a:gd name="connsiteY69" fmla="*/ 3506093 h 3585866"/>
              <a:gd name="connsiteX70" fmla="*/ 1174550 w 9604374"/>
              <a:gd name="connsiteY70" fmla="*/ 3512642 h 3585866"/>
              <a:gd name="connsiteX71" fmla="*/ 924455 w 9604374"/>
              <a:gd name="connsiteY71" fmla="*/ 3507283 h 3585866"/>
              <a:gd name="connsiteX72" fmla="*/ 718373 w 9604374"/>
              <a:gd name="connsiteY72" fmla="*/ 3511753 h 3585866"/>
              <a:gd name="connsiteX73" fmla="*/ 600444 w 9604374"/>
              <a:gd name="connsiteY73" fmla="*/ 3520899 h 3585866"/>
              <a:gd name="connsiteX74" fmla="*/ 351173 w 9604374"/>
              <a:gd name="connsiteY74" fmla="*/ 3495843 h 3585866"/>
              <a:gd name="connsiteX75" fmla="*/ 108372 w 9604374"/>
              <a:gd name="connsiteY75" fmla="*/ 3484386 h 3585866"/>
              <a:gd name="connsiteX76" fmla="*/ 6467 w 9604374"/>
              <a:gd name="connsiteY76" fmla="*/ 3476532 h 3585866"/>
              <a:gd name="connsiteX77" fmla="*/ 0 w 9604374"/>
              <a:gd name="connsiteY77" fmla="*/ 3475412 h 358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604374" h="3585866">
                <a:moveTo>
                  <a:pt x="0" y="0"/>
                </a:moveTo>
                <a:lnTo>
                  <a:pt x="9604374" y="0"/>
                </a:lnTo>
                <a:lnTo>
                  <a:pt x="9604374" y="3095088"/>
                </a:lnTo>
                <a:lnTo>
                  <a:pt x="9591455" y="3097044"/>
                </a:lnTo>
                <a:cubicBezTo>
                  <a:pt x="9496183" y="3133516"/>
                  <a:pt x="9411472" y="3121301"/>
                  <a:pt x="9285147" y="3164182"/>
                </a:cubicBezTo>
                <a:cubicBezTo>
                  <a:pt x="9222914" y="3162781"/>
                  <a:pt x="9174371" y="3173454"/>
                  <a:pt x="9114078" y="3164299"/>
                </a:cubicBezTo>
                <a:cubicBezTo>
                  <a:pt x="9087411" y="3155904"/>
                  <a:pt x="9030947" y="3180906"/>
                  <a:pt x="8999665" y="3157864"/>
                </a:cubicBezTo>
                <a:cubicBezTo>
                  <a:pt x="8997339" y="3174606"/>
                  <a:pt x="8938300" y="3159909"/>
                  <a:pt x="8925240" y="3152135"/>
                </a:cubicBezTo>
                <a:cubicBezTo>
                  <a:pt x="8910091" y="3159441"/>
                  <a:pt x="8884639" y="3146109"/>
                  <a:pt x="8868257" y="3146819"/>
                </a:cubicBezTo>
                <a:cubicBezTo>
                  <a:pt x="8835852" y="3110204"/>
                  <a:pt x="8832251" y="3167659"/>
                  <a:pt x="8792363" y="3146856"/>
                </a:cubicBezTo>
                <a:cubicBezTo>
                  <a:pt x="8774838" y="3159285"/>
                  <a:pt x="8715420" y="3185652"/>
                  <a:pt x="8668399" y="3196893"/>
                </a:cubicBezTo>
                <a:cubicBezTo>
                  <a:pt x="8575902" y="3221445"/>
                  <a:pt x="8569506" y="3250654"/>
                  <a:pt x="8474043" y="3240734"/>
                </a:cubicBezTo>
                <a:cubicBezTo>
                  <a:pt x="8460613" y="3264436"/>
                  <a:pt x="8297088" y="3204738"/>
                  <a:pt x="8317555" y="3247156"/>
                </a:cubicBezTo>
                <a:cubicBezTo>
                  <a:pt x="8285696" y="3245083"/>
                  <a:pt x="8262352" y="3228203"/>
                  <a:pt x="8280111" y="3255812"/>
                </a:cubicBezTo>
                <a:lnTo>
                  <a:pt x="8096088" y="3253903"/>
                </a:lnTo>
                <a:cubicBezTo>
                  <a:pt x="7994084" y="3261603"/>
                  <a:pt x="7930388" y="3281921"/>
                  <a:pt x="7825642" y="3271628"/>
                </a:cubicBezTo>
                <a:cubicBezTo>
                  <a:pt x="7723046" y="3270395"/>
                  <a:pt x="7671282" y="3252297"/>
                  <a:pt x="7531820" y="3252671"/>
                </a:cubicBezTo>
                <a:cubicBezTo>
                  <a:pt x="7433606" y="3250277"/>
                  <a:pt x="7293100" y="3236234"/>
                  <a:pt x="7193751" y="3245192"/>
                </a:cubicBezTo>
                <a:cubicBezTo>
                  <a:pt x="7074822" y="3223769"/>
                  <a:pt x="7104250" y="3250265"/>
                  <a:pt x="6976768" y="3238559"/>
                </a:cubicBezTo>
                <a:cubicBezTo>
                  <a:pt x="6921032" y="3284865"/>
                  <a:pt x="6823818" y="3261794"/>
                  <a:pt x="6756462" y="3273268"/>
                </a:cubicBezTo>
                <a:cubicBezTo>
                  <a:pt x="6679037" y="3283316"/>
                  <a:pt x="6590030" y="3294204"/>
                  <a:pt x="6512214" y="3298845"/>
                </a:cubicBezTo>
                <a:cubicBezTo>
                  <a:pt x="6450581" y="3277980"/>
                  <a:pt x="6366042" y="3329199"/>
                  <a:pt x="6289569" y="3301118"/>
                </a:cubicBezTo>
                <a:cubicBezTo>
                  <a:pt x="6261432" y="3294355"/>
                  <a:pt x="6174310" y="3295209"/>
                  <a:pt x="6157816" y="3308643"/>
                </a:cubicBezTo>
                <a:cubicBezTo>
                  <a:pt x="6139648" y="3311557"/>
                  <a:pt x="6118459" y="3306799"/>
                  <a:pt x="6110062" y="3321185"/>
                </a:cubicBezTo>
                <a:cubicBezTo>
                  <a:pt x="6096189" y="3338498"/>
                  <a:pt x="6032810" y="3311765"/>
                  <a:pt x="6041832" y="3332190"/>
                </a:cubicBezTo>
                <a:cubicBezTo>
                  <a:pt x="5996830" y="3313871"/>
                  <a:pt x="5961033" y="3350141"/>
                  <a:pt x="5923195" y="3359104"/>
                </a:cubicBezTo>
                <a:cubicBezTo>
                  <a:pt x="5887750" y="3340930"/>
                  <a:pt x="5853570" y="3365323"/>
                  <a:pt x="5770972" y="3369893"/>
                </a:cubicBezTo>
                <a:cubicBezTo>
                  <a:pt x="5731993" y="3348876"/>
                  <a:pt x="5705091" y="3385599"/>
                  <a:pt x="5632583" y="3357730"/>
                </a:cubicBezTo>
                <a:cubicBezTo>
                  <a:pt x="5594087" y="3357562"/>
                  <a:pt x="5606154" y="3357443"/>
                  <a:pt x="5539996" y="3352890"/>
                </a:cubicBezTo>
                <a:cubicBezTo>
                  <a:pt x="5439049" y="3348000"/>
                  <a:pt x="5408459" y="3356166"/>
                  <a:pt x="5315460" y="3350411"/>
                </a:cubicBezTo>
                <a:cubicBezTo>
                  <a:pt x="5211119" y="3348356"/>
                  <a:pt x="5208881" y="3372469"/>
                  <a:pt x="5072455" y="3338147"/>
                </a:cubicBezTo>
                <a:cubicBezTo>
                  <a:pt x="5061717" y="3354508"/>
                  <a:pt x="5045493" y="3355753"/>
                  <a:pt x="5016364" y="3348937"/>
                </a:cubicBezTo>
                <a:cubicBezTo>
                  <a:pt x="4965900" y="3349130"/>
                  <a:pt x="4977835" y="3389131"/>
                  <a:pt x="4922276" y="3366515"/>
                </a:cubicBezTo>
                <a:cubicBezTo>
                  <a:pt x="4935702" y="3387794"/>
                  <a:pt x="4828733" y="3377760"/>
                  <a:pt x="4856444" y="3399463"/>
                </a:cubicBezTo>
                <a:cubicBezTo>
                  <a:pt x="4827698" y="3420094"/>
                  <a:pt x="4805019" y="3388256"/>
                  <a:pt x="4775993" y="3406312"/>
                </a:cubicBezTo>
                <a:cubicBezTo>
                  <a:pt x="4744470" y="3406056"/>
                  <a:pt x="4706605" y="3394901"/>
                  <a:pt x="4667320" y="3397926"/>
                </a:cubicBezTo>
                <a:cubicBezTo>
                  <a:pt x="4613435" y="3387476"/>
                  <a:pt x="4608100" y="3410487"/>
                  <a:pt x="4540268" y="3424464"/>
                </a:cubicBezTo>
                <a:cubicBezTo>
                  <a:pt x="4508279" y="3412969"/>
                  <a:pt x="4485989" y="3420063"/>
                  <a:pt x="4465491" y="3433154"/>
                </a:cubicBezTo>
                <a:cubicBezTo>
                  <a:pt x="4396498" y="3432601"/>
                  <a:pt x="4338078" y="3453569"/>
                  <a:pt x="4262864" y="3464075"/>
                </a:cubicBezTo>
                <a:cubicBezTo>
                  <a:pt x="4180249" y="3483394"/>
                  <a:pt x="4225769" y="3479019"/>
                  <a:pt x="4175005" y="3493545"/>
                </a:cubicBezTo>
                <a:lnTo>
                  <a:pt x="4030100" y="3514212"/>
                </a:lnTo>
                <a:lnTo>
                  <a:pt x="3926631" y="3525304"/>
                </a:lnTo>
                <a:lnTo>
                  <a:pt x="3897306" y="3547095"/>
                </a:lnTo>
                <a:lnTo>
                  <a:pt x="3896886" y="3547500"/>
                </a:lnTo>
                <a:lnTo>
                  <a:pt x="3834004" y="3550510"/>
                </a:lnTo>
                <a:cubicBezTo>
                  <a:pt x="3800562" y="3554957"/>
                  <a:pt x="3734185" y="3568533"/>
                  <a:pt x="3696227" y="3574175"/>
                </a:cubicBezTo>
                <a:cubicBezTo>
                  <a:pt x="3661780" y="3570074"/>
                  <a:pt x="3640587" y="3551815"/>
                  <a:pt x="3652821" y="3580368"/>
                </a:cubicBezTo>
                <a:cubicBezTo>
                  <a:pt x="3641506" y="3579831"/>
                  <a:pt x="3634593" y="3582151"/>
                  <a:pt x="3629691" y="3585866"/>
                </a:cubicBezTo>
                <a:lnTo>
                  <a:pt x="3595018" y="3571623"/>
                </a:lnTo>
                <a:lnTo>
                  <a:pt x="3551656" y="3577800"/>
                </a:lnTo>
                <a:lnTo>
                  <a:pt x="3541558" y="3579797"/>
                </a:lnTo>
                <a:lnTo>
                  <a:pt x="3465708" y="3565931"/>
                </a:lnTo>
                <a:lnTo>
                  <a:pt x="3458313" y="3560366"/>
                </a:lnTo>
                <a:cubicBezTo>
                  <a:pt x="3450380" y="3556940"/>
                  <a:pt x="3439090" y="3555355"/>
                  <a:pt x="3420278" y="3557947"/>
                </a:cubicBezTo>
                <a:lnTo>
                  <a:pt x="3415952" y="3559424"/>
                </a:lnTo>
                <a:lnTo>
                  <a:pt x="3384432" y="3550905"/>
                </a:lnTo>
                <a:cubicBezTo>
                  <a:pt x="3374259" y="3547029"/>
                  <a:pt x="3265415" y="3542149"/>
                  <a:pt x="3258039" y="3535884"/>
                </a:cubicBezTo>
                <a:cubicBezTo>
                  <a:pt x="3138852" y="3551394"/>
                  <a:pt x="3130647" y="3523871"/>
                  <a:pt x="3015008" y="3528000"/>
                </a:cubicBezTo>
                <a:cubicBezTo>
                  <a:pt x="2914857" y="3486061"/>
                  <a:pt x="2851687" y="3511605"/>
                  <a:pt x="2761910" y="3505496"/>
                </a:cubicBezTo>
                <a:cubicBezTo>
                  <a:pt x="2676401" y="3501198"/>
                  <a:pt x="2636809" y="3514769"/>
                  <a:pt x="2521923" y="3514208"/>
                </a:cubicBezTo>
                <a:cubicBezTo>
                  <a:pt x="2400197" y="3505062"/>
                  <a:pt x="2222818" y="3509922"/>
                  <a:pt x="2085894" y="3490122"/>
                </a:cubicBezTo>
                <a:cubicBezTo>
                  <a:pt x="1978312" y="3483748"/>
                  <a:pt x="1977940" y="3488460"/>
                  <a:pt x="1936305" y="3487966"/>
                </a:cubicBezTo>
                <a:cubicBezTo>
                  <a:pt x="1922459" y="3490683"/>
                  <a:pt x="1849334" y="3482739"/>
                  <a:pt x="1836080" y="3487150"/>
                </a:cubicBezTo>
                <a:lnTo>
                  <a:pt x="1829133" y="3489437"/>
                </a:lnTo>
                <a:lnTo>
                  <a:pt x="1801140" y="3490787"/>
                </a:lnTo>
                <a:lnTo>
                  <a:pt x="1793476" y="3500921"/>
                </a:lnTo>
                <a:lnTo>
                  <a:pt x="1699923" y="3509706"/>
                </a:lnTo>
                <a:cubicBezTo>
                  <a:pt x="1637728" y="3485036"/>
                  <a:pt x="1584624" y="3514467"/>
                  <a:pt x="1474760" y="3513685"/>
                </a:cubicBezTo>
                <a:cubicBezTo>
                  <a:pt x="1445646" y="3505164"/>
                  <a:pt x="1329781" y="3484421"/>
                  <a:pt x="1308130" y="3496703"/>
                </a:cubicBezTo>
                <a:cubicBezTo>
                  <a:pt x="1287409" y="3498430"/>
                  <a:pt x="1265391" y="3492347"/>
                  <a:pt x="1252381" y="3506093"/>
                </a:cubicBezTo>
                <a:cubicBezTo>
                  <a:pt x="1232588" y="3522393"/>
                  <a:pt x="1170020" y="3491785"/>
                  <a:pt x="1174550" y="3512642"/>
                </a:cubicBezTo>
                <a:cubicBezTo>
                  <a:pt x="1119896" y="3512841"/>
                  <a:pt x="1000484" y="3507431"/>
                  <a:pt x="924455" y="3507283"/>
                </a:cubicBezTo>
                <a:cubicBezTo>
                  <a:pt x="887180" y="3483915"/>
                  <a:pt x="777361" y="3516071"/>
                  <a:pt x="718373" y="3511753"/>
                </a:cubicBezTo>
                <a:cubicBezTo>
                  <a:pt x="666588" y="3513355"/>
                  <a:pt x="661645" y="3525551"/>
                  <a:pt x="600444" y="3520899"/>
                </a:cubicBezTo>
                <a:cubicBezTo>
                  <a:pt x="491334" y="3516943"/>
                  <a:pt x="451794" y="3507522"/>
                  <a:pt x="351173" y="3495843"/>
                </a:cubicBezTo>
                <a:cubicBezTo>
                  <a:pt x="237121" y="3487112"/>
                  <a:pt x="235857" y="3499212"/>
                  <a:pt x="108372" y="3484386"/>
                </a:cubicBezTo>
                <a:cubicBezTo>
                  <a:pt x="86318" y="3481054"/>
                  <a:pt x="40657" y="3480329"/>
                  <a:pt x="6467" y="3476532"/>
                </a:cubicBezTo>
                <a:lnTo>
                  <a:pt x="0" y="3475412"/>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6">
            <a:extLst>
              <a:ext uri="{FF2B5EF4-FFF2-40B4-BE49-F238E27FC236}">
                <a16:creationId xmlns:a16="http://schemas.microsoft.com/office/drawing/2014/main" id="{48F779DE-4744-42D6-9C74-33EC94460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2190741"/>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8DE079E6-385D-D930-D81F-9B2B4E8A03E4}"/>
              </a:ext>
            </a:extLst>
          </p:cNvPr>
          <p:cNvSpPr>
            <a:spLocks noGrp="1"/>
          </p:cNvSpPr>
          <p:nvPr>
            <p:ph idx="1"/>
          </p:nvPr>
        </p:nvSpPr>
        <p:spPr>
          <a:xfrm>
            <a:off x="1941207" y="2752316"/>
            <a:ext cx="8309586" cy="2756848"/>
          </a:xfrm>
        </p:spPr>
        <p:txBody>
          <a:bodyPr>
            <a:normAutofit/>
          </a:bodyPr>
          <a:lstStyle/>
          <a:p>
            <a:pPr marL="342900" lvl="0" indent="-342900">
              <a:spcAft>
                <a:spcPts val="800"/>
              </a:spcAft>
              <a:buFont typeface="Calibri" panose="020F0502020204030204" pitchFamily="34" charset="0"/>
              <a:buChar char="-"/>
            </a:pPr>
            <a:r>
              <a:rPr lang="tr-TR" sz="2000">
                <a:ea typeface="Calibri" panose="020F0502020204030204" pitchFamily="34" charset="0"/>
                <a:cs typeface="Times New Roman" panose="02020603050405020304" pitchFamily="18" charset="0"/>
              </a:rPr>
              <a:t>K</a:t>
            </a:r>
            <a:r>
              <a:rPr lang="tr-TR" sz="2000">
                <a:effectLst/>
                <a:ea typeface="Calibri" panose="020F0502020204030204" pitchFamily="34" charset="0"/>
                <a:cs typeface="Times New Roman" panose="02020603050405020304" pitchFamily="18" charset="0"/>
              </a:rPr>
              <a:t>onum özelliği değiştirmek için 48 saatin geçmesi gerekiyor.</a:t>
            </a:r>
          </a:p>
          <a:p>
            <a:pPr marL="342900" lvl="0" indent="-342900">
              <a:spcAft>
                <a:spcPts val="800"/>
              </a:spcAft>
              <a:buFont typeface="Calibri" panose="020F0502020204030204" pitchFamily="34" charset="0"/>
              <a:buChar char="-"/>
            </a:pPr>
            <a:r>
              <a:rPr lang="tr-TR" sz="2000">
                <a:cs typeface="Times New Roman" panose="02020603050405020304" pitchFamily="18" charset="0"/>
              </a:rPr>
              <a:t>Çoğu kullanıcı gelen doğrulama kodu ile uygulamaya üye olma sorunu yaşıyor. Hata veriyor.</a:t>
            </a:r>
          </a:p>
          <a:p>
            <a:pPr marL="342900" lvl="0" indent="-342900">
              <a:spcAft>
                <a:spcPts val="800"/>
              </a:spcAft>
              <a:buFont typeface="Calibri" panose="020F0502020204030204" pitchFamily="34" charset="0"/>
              <a:buChar char="-"/>
            </a:pPr>
            <a:r>
              <a:rPr lang="tr-TR" sz="2000">
                <a:cs typeface="Times New Roman" panose="02020603050405020304" pitchFamily="18" charset="0"/>
              </a:rPr>
              <a:t>İl sınırı az </a:t>
            </a:r>
          </a:p>
          <a:p>
            <a:pPr marL="342900" lvl="0" indent="-342900">
              <a:spcAft>
                <a:spcPts val="800"/>
              </a:spcAft>
              <a:buFont typeface="Calibri" panose="020F0502020204030204" pitchFamily="34" charset="0"/>
              <a:buChar char="-"/>
            </a:pPr>
            <a:r>
              <a:rPr lang="tr-TR" sz="2000">
                <a:cs typeface="Times New Roman" panose="02020603050405020304" pitchFamily="18" charset="0"/>
              </a:rPr>
              <a:t>Geri bildirim mesajlarına hızlı yanıt verilmiyor.</a:t>
            </a:r>
            <a:endParaRPr lang="tr-TR" sz="2000" dirty="0"/>
          </a:p>
        </p:txBody>
      </p:sp>
    </p:spTree>
    <p:extLst>
      <p:ext uri="{BB962C8B-B14F-4D97-AF65-F5344CB8AC3E}">
        <p14:creationId xmlns:p14="http://schemas.microsoft.com/office/powerpoint/2010/main" val="1486102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2F2988-99CA-4C82-A276-825D314D9ACB}"/>
              </a:ext>
            </a:extLst>
          </p:cNvPr>
          <p:cNvSpPr>
            <a:spLocks noGrp="1"/>
          </p:cNvSpPr>
          <p:nvPr>
            <p:ph type="title"/>
          </p:nvPr>
        </p:nvSpPr>
        <p:spPr>
          <a:xfrm>
            <a:off x="838200" y="365125"/>
            <a:ext cx="10515600" cy="857185"/>
          </a:xfrm>
        </p:spPr>
        <p:txBody>
          <a:bodyPr/>
          <a:lstStyle/>
          <a:p>
            <a:r>
              <a:rPr lang="tr-TR" dirty="0" err="1"/>
              <a:t>ClubPera</a:t>
            </a:r>
            <a:endParaRPr lang="tr-TR" dirty="0"/>
          </a:p>
        </p:txBody>
      </p:sp>
      <p:sp>
        <p:nvSpPr>
          <p:cNvPr id="6" name="İçerik Yer Tutucusu 5">
            <a:extLst>
              <a:ext uri="{FF2B5EF4-FFF2-40B4-BE49-F238E27FC236}">
                <a16:creationId xmlns:a16="http://schemas.microsoft.com/office/drawing/2014/main" id="{E08EDC2A-0747-B51F-2C42-82E85CB83DF4}"/>
              </a:ext>
            </a:extLst>
          </p:cNvPr>
          <p:cNvSpPr>
            <a:spLocks noGrp="1"/>
          </p:cNvSpPr>
          <p:nvPr>
            <p:ph idx="1"/>
          </p:nvPr>
        </p:nvSpPr>
        <p:spPr>
          <a:xfrm>
            <a:off x="6096000" y="1222310"/>
            <a:ext cx="4881465" cy="5043862"/>
          </a:xfrm>
          <a:solidFill>
            <a:schemeClr val="accent4">
              <a:lumMod val="20000"/>
              <a:lumOff val="80000"/>
            </a:schemeClr>
          </a:solidFill>
        </p:spPr>
        <p:txBody>
          <a:bodyPr>
            <a:normAutofit fontScale="85000" lnSpcReduction="10000"/>
          </a:bodyPr>
          <a:lstStyle/>
          <a:p>
            <a:r>
              <a:rPr lang="tr-TR" dirty="0"/>
              <a:t>Aktiviteleri;</a:t>
            </a:r>
          </a:p>
          <a:p>
            <a:pPr lvl="1">
              <a:lnSpc>
                <a:spcPct val="150000"/>
              </a:lnSpc>
              <a:buFont typeface="Wingdings" panose="05000000000000000000" pitchFamily="2" charset="2"/>
              <a:buChar char="ü"/>
            </a:pPr>
            <a:r>
              <a:rPr lang="tr-TR" dirty="0"/>
              <a:t>6 kişilik ve toplu yemekler,</a:t>
            </a:r>
          </a:p>
          <a:p>
            <a:pPr lvl="1">
              <a:lnSpc>
                <a:spcPct val="150000"/>
              </a:lnSpc>
              <a:buFont typeface="Wingdings" panose="05000000000000000000" pitchFamily="2" charset="2"/>
              <a:buChar char="ü"/>
            </a:pPr>
            <a:r>
              <a:rPr lang="tr-TR" dirty="0"/>
              <a:t>Yemek kursları,</a:t>
            </a:r>
          </a:p>
          <a:p>
            <a:pPr lvl="1">
              <a:lnSpc>
                <a:spcPct val="150000"/>
              </a:lnSpc>
              <a:buFont typeface="Wingdings" panose="05000000000000000000" pitchFamily="2" charset="2"/>
              <a:buChar char="ü"/>
            </a:pPr>
            <a:r>
              <a:rPr lang="tr-TR" dirty="0"/>
              <a:t>Tekne turları, </a:t>
            </a:r>
          </a:p>
          <a:p>
            <a:pPr lvl="1">
              <a:lnSpc>
                <a:spcPct val="150000"/>
              </a:lnSpc>
              <a:buFont typeface="Wingdings" panose="05000000000000000000" pitchFamily="2" charset="2"/>
              <a:buChar char="ü"/>
            </a:pPr>
            <a:r>
              <a:rPr lang="tr-TR" dirty="0"/>
              <a:t>Günübirlik, </a:t>
            </a:r>
            <a:r>
              <a:rPr lang="tr-TR" dirty="0" err="1"/>
              <a:t>haftasonu</a:t>
            </a:r>
            <a:r>
              <a:rPr lang="tr-TR" dirty="0"/>
              <a:t> yurtiçi-yurtdışı gezileri,</a:t>
            </a:r>
          </a:p>
          <a:p>
            <a:pPr lvl="1">
              <a:lnSpc>
                <a:spcPct val="150000"/>
              </a:lnSpc>
              <a:buFont typeface="Wingdings" panose="05000000000000000000" pitchFamily="2" charset="2"/>
              <a:buChar char="ü"/>
            </a:pPr>
            <a:r>
              <a:rPr lang="tr-TR" dirty="0"/>
              <a:t>Orman yürüyüşleri ve doğa sporları,</a:t>
            </a:r>
          </a:p>
          <a:p>
            <a:pPr lvl="1">
              <a:lnSpc>
                <a:spcPct val="150000"/>
              </a:lnSpc>
              <a:buFont typeface="Wingdings" panose="05000000000000000000" pitchFamily="2" charset="2"/>
              <a:buChar char="ü"/>
            </a:pPr>
            <a:r>
              <a:rPr lang="tr-TR" dirty="0" err="1"/>
              <a:t>ClubPera</a:t>
            </a:r>
            <a:r>
              <a:rPr lang="tr-TR" dirty="0"/>
              <a:t> kitap grubu,</a:t>
            </a:r>
          </a:p>
          <a:p>
            <a:pPr lvl="1">
              <a:lnSpc>
                <a:spcPct val="150000"/>
              </a:lnSpc>
              <a:buFont typeface="Wingdings" panose="05000000000000000000" pitchFamily="2" charset="2"/>
              <a:buChar char="ü"/>
            </a:pPr>
            <a:r>
              <a:rPr lang="tr-TR" dirty="0"/>
              <a:t>Dans ve Yoga kursları,</a:t>
            </a:r>
          </a:p>
          <a:p>
            <a:pPr lvl="1">
              <a:lnSpc>
                <a:spcPct val="150000"/>
              </a:lnSpc>
              <a:buFont typeface="Wingdings" panose="05000000000000000000" pitchFamily="2" charset="2"/>
              <a:buChar char="ü"/>
            </a:pPr>
            <a:r>
              <a:rPr lang="tr-TR" dirty="0"/>
              <a:t>Kokteyl partileri ve konserler</a:t>
            </a:r>
          </a:p>
          <a:p>
            <a:pPr marL="914400" lvl="2" indent="0">
              <a:buNone/>
            </a:pPr>
            <a:endParaRPr lang="tr-TR" dirty="0"/>
          </a:p>
          <a:p>
            <a:pPr marL="914400" lvl="2" indent="0">
              <a:buNone/>
            </a:pPr>
            <a:endParaRPr lang="tr-TR" dirty="0"/>
          </a:p>
          <a:p>
            <a:pPr lvl="1">
              <a:buFont typeface="Wingdings" panose="05000000000000000000" pitchFamily="2" charset="2"/>
              <a:buChar char="ü"/>
            </a:pPr>
            <a:endParaRPr lang="tr-TR" dirty="0"/>
          </a:p>
          <a:p>
            <a:pPr lvl="3">
              <a:buFont typeface="Wingdings" panose="05000000000000000000" pitchFamily="2" charset="2"/>
              <a:buChar char="ü"/>
            </a:pPr>
            <a:endParaRPr lang="tr-TR" dirty="0"/>
          </a:p>
        </p:txBody>
      </p:sp>
      <p:sp>
        <p:nvSpPr>
          <p:cNvPr id="7" name="Metin kutusu 6">
            <a:extLst>
              <a:ext uri="{FF2B5EF4-FFF2-40B4-BE49-F238E27FC236}">
                <a16:creationId xmlns:a16="http://schemas.microsoft.com/office/drawing/2014/main" id="{541E8C03-E626-821B-2B27-6FE487E34ECD}"/>
              </a:ext>
            </a:extLst>
          </p:cNvPr>
          <p:cNvSpPr txBox="1"/>
          <p:nvPr/>
        </p:nvSpPr>
        <p:spPr>
          <a:xfrm>
            <a:off x="531845" y="4303259"/>
            <a:ext cx="5343330" cy="2031325"/>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lang="tr-TR" dirty="0"/>
              <a:t>Üyelik Koşulları;</a:t>
            </a:r>
          </a:p>
          <a:p>
            <a:pPr marL="742950" lvl="1" indent="-285750">
              <a:buFont typeface="Wingdings" panose="05000000000000000000" pitchFamily="2" charset="2"/>
              <a:buChar char="ü"/>
            </a:pPr>
            <a:r>
              <a:rPr lang="tr-TR" dirty="0"/>
              <a:t>Kafa dengi arkadaşlık,</a:t>
            </a:r>
          </a:p>
          <a:p>
            <a:pPr marL="742950" lvl="1" indent="-285750">
              <a:buFont typeface="Wingdings" panose="05000000000000000000" pitchFamily="2" charset="2"/>
              <a:buChar char="ü"/>
            </a:pPr>
            <a:r>
              <a:rPr lang="tr-TR" dirty="0"/>
              <a:t>Üyelik değerlendirme süreci</a:t>
            </a:r>
          </a:p>
          <a:p>
            <a:pPr marL="742950" lvl="1" indent="-285750">
              <a:buFont typeface="Wingdings" panose="05000000000000000000" pitchFamily="2" charset="2"/>
              <a:buChar char="ü"/>
            </a:pPr>
            <a:r>
              <a:rPr lang="tr-TR" dirty="0"/>
              <a:t>Karşılıklı saygı,</a:t>
            </a:r>
          </a:p>
          <a:p>
            <a:pPr marL="742950" lvl="1" indent="-285750">
              <a:buFont typeface="Wingdings" panose="05000000000000000000" pitchFamily="2" charset="2"/>
              <a:buChar char="ü"/>
            </a:pPr>
            <a:r>
              <a:rPr lang="tr-TR" dirty="0"/>
              <a:t>İş-Eğitim hayatı,</a:t>
            </a:r>
          </a:p>
          <a:p>
            <a:pPr marL="742950" lvl="1" indent="-285750">
              <a:buFont typeface="Wingdings" panose="05000000000000000000" pitchFamily="2" charset="2"/>
              <a:buChar char="ü"/>
            </a:pPr>
            <a:r>
              <a:rPr lang="tr-TR" dirty="0"/>
              <a:t>Yaş ve Cinsiyet (30 altı ve 60 üstü alınmıyor)</a:t>
            </a:r>
          </a:p>
          <a:p>
            <a:pPr marL="742950" lvl="1" indent="-285750">
              <a:buFont typeface="Wingdings" panose="05000000000000000000" pitchFamily="2" charset="2"/>
              <a:buChar char="ü"/>
            </a:pPr>
            <a:r>
              <a:rPr lang="tr-TR" dirty="0"/>
              <a:t>Samimiyet</a:t>
            </a:r>
          </a:p>
        </p:txBody>
      </p:sp>
      <p:sp>
        <p:nvSpPr>
          <p:cNvPr id="8" name="Metin kutusu 7">
            <a:extLst>
              <a:ext uri="{FF2B5EF4-FFF2-40B4-BE49-F238E27FC236}">
                <a16:creationId xmlns:a16="http://schemas.microsoft.com/office/drawing/2014/main" id="{10B5BC5D-5699-C0C1-C7D5-7253152731CD}"/>
              </a:ext>
            </a:extLst>
          </p:cNvPr>
          <p:cNvSpPr txBox="1"/>
          <p:nvPr/>
        </p:nvSpPr>
        <p:spPr>
          <a:xfrm>
            <a:off x="531845" y="1214828"/>
            <a:ext cx="5343330" cy="2862322"/>
          </a:xfrm>
          <a:prstGeom prst="rect">
            <a:avLst/>
          </a:prstGeom>
          <a:solidFill>
            <a:schemeClr val="accent2">
              <a:lumMod val="20000"/>
              <a:lumOff val="80000"/>
            </a:schemeClr>
          </a:solidFill>
        </p:spPr>
        <p:txBody>
          <a:bodyPr wrap="square" rtlCol="0">
            <a:spAutoFit/>
          </a:bodyPr>
          <a:lstStyle/>
          <a:p>
            <a:r>
              <a:rPr lang="tr-TR" dirty="0"/>
              <a:t>Etkinliklerin düzenlenmesi amaç edinilen üyelik bazlı 2019’dan beri hizmet veren bir internet sitesidir.</a:t>
            </a:r>
          </a:p>
          <a:p>
            <a:pPr marL="285750" indent="-285750">
              <a:buFont typeface="Arial" panose="020B0604020202020204" pitchFamily="34" charset="0"/>
              <a:buChar char="•"/>
            </a:pPr>
            <a:r>
              <a:rPr lang="tr-TR" dirty="0"/>
              <a:t>Üye olurken;</a:t>
            </a:r>
          </a:p>
          <a:p>
            <a:pPr marL="742950" lvl="1" indent="-285750">
              <a:buFont typeface="Wingdings" panose="05000000000000000000" pitchFamily="2" charset="2"/>
              <a:buChar char="ü"/>
            </a:pPr>
            <a:r>
              <a:rPr lang="tr-TR" dirty="0"/>
              <a:t>İsim-</a:t>
            </a:r>
            <a:r>
              <a:rPr lang="tr-TR" dirty="0" err="1"/>
              <a:t>Soyisim</a:t>
            </a:r>
            <a:endParaRPr lang="tr-TR" dirty="0"/>
          </a:p>
          <a:p>
            <a:pPr marL="742950" lvl="1" indent="-285750">
              <a:buFont typeface="Wingdings" panose="05000000000000000000" pitchFamily="2" charset="2"/>
              <a:buChar char="ü"/>
            </a:pPr>
            <a:r>
              <a:rPr lang="tr-TR" dirty="0" err="1"/>
              <a:t>Email</a:t>
            </a:r>
            <a:r>
              <a:rPr lang="tr-TR" dirty="0"/>
              <a:t>- Telefon</a:t>
            </a:r>
          </a:p>
          <a:p>
            <a:pPr marL="742950" lvl="1" indent="-285750">
              <a:buFont typeface="Wingdings" panose="05000000000000000000" pitchFamily="2" charset="2"/>
              <a:buChar char="ü"/>
            </a:pPr>
            <a:r>
              <a:rPr lang="tr-TR" dirty="0"/>
              <a:t>Cinsiyet</a:t>
            </a:r>
          </a:p>
          <a:p>
            <a:pPr marL="742950" lvl="1" indent="-285750">
              <a:buFont typeface="Wingdings" panose="05000000000000000000" pitchFamily="2" charset="2"/>
              <a:buChar char="ü"/>
            </a:pPr>
            <a:r>
              <a:rPr lang="tr-TR" dirty="0"/>
              <a:t>Doğum tarihi</a:t>
            </a:r>
          </a:p>
          <a:p>
            <a:pPr marL="742950" lvl="1" indent="-285750">
              <a:buFont typeface="Wingdings" panose="05000000000000000000" pitchFamily="2" charset="2"/>
              <a:buChar char="ü"/>
            </a:pPr>
            <a:r>
              <a:rPr lang="tr-TR" dirty="0"/>
              <a:t>Medeni durumu</a:t>
            </a:r>
          </a:p>
          <a:p>
            <a:pPr marL="742950" lvl="1" indent="-285750">
              <a:buFont typeface="Wingdings" panose="05000000000000000000" pitchFamily="2" charset="2"/>
              <a:buChar char="ü"/>
            </a:pPr>
            <a:r>
              <a:rPr lang="tr-TR" dirty="0"/>
              <a:t>Eğitim durumu isteniliyor</a:t>
            </a:r>
          </a:p>
          <a:p>
            <a:endParaRPr lang="tr-TR" dirty="0"/>
          </a:p>
        </p:txBody>
      </p:sp>
    </p:spTree>
    <p:extLst>
      <p:ext uri="{BB962C8B-B14F-4D97-AF65-F5344CB8AC3E}">
        <p14:creationId xmlns:p14="http://schemas.microsoft.com/office/powerpoint/2010/main" val="588333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64ADA74-EDA8-56EB-A582-B7EB7D895DCE}"/>
              </a:ext>
            </a:extLst>
          </p:cNvPr>
          <p:cNvSpPr>
            <a:spLocks noGrp="1"/>
          </p:cNvSpPr>
          <p:nvPr>
            <p:ph type="title"/>
          </p:nvPr>
        </p:nvSpPr>
        <p:spPr>
          <a:xfrm>
            <a:off x="640080" y="325369"/>
            <a:ext cx="4368602" cy="1956841"/>
          </a:xfrm>
        </p:spPr>
        <p:txBody>
          <a:bodyPr anchor="b">
            <a:normAutofit fontScale="90000"/>
          </a:bodyPr>
          <a:lstStyle/>
          <a:p>
            <a:r>
              <a:rPr lang="tr-TR" sz="5000" b="0" i="0" u="none" strike="noStrike" dirty="0">
                <a:effectLst/>
                <a:latin typeface="Arial" panose="020B0604020202020204" pitchFamily="34" charset="0"/>
              </a:rPr>
              <a:t>BUDDYFINE UYGULAMA ÖZELLİKLERİ</a:t>
            </a:r>
            <a:endParaRPr lang="tr-TR" sz="5000" dirty="0"/>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zemin, açık hava, günbatımı, siluet içeren bir resim&#10;&#10;Açıklama otomatik olarak oluşturuldu">
            <a:extLst>
              <a:ext uri="{FF2B5EF4-FFF2-40B4-BE49-F238E27FC236}">
                <a16:creationId xmlns:a16="http://schemas.microsoft.com/office/drawing/2014/main" id="{BFCA98B3-9DF8-A30A-345A-E674C0BCAC6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609" r="1643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5" name="İçerik Yer Tutucusu 2">
            <a:extLst>
              <a:ext uri="{FF2B5EF4-FFF2-40B4-BE49-F238E27FC236}">
                <a16:creationId xmlns:a16="http://schemas.microsoft.com/office/drawing/2014/main" id="{E6423791-9A05-472B-FD8C-E045044BF02B}"/>
              </a:ext>
            </a:extLst>
          </p:cNvPr>
          <p:cNvGraphicFramePr>
            <a:graphicFrameLocks noGrp="1"/>
          </p:cNvGraphicFramePr>
          <p:nvPr>
            <p:ph idx="1"/>
            <p:extLst>
              <p:ext uri="{D42A27DB-BD31-4B8C-83A1-F6EECF244321}">
                <p14:modId xmlns:p14="http://schemas.microsoft.com/office/powerpoint/2010/main" val="511850919"/>
              </p:ext>
            </p:extLst>
          </p:nvPr>
        </p:nvGraphicFramePr>
        <p:xfrm>
          <a:off x="640080" y="2872899"/>
          <a:ext cx="4243589" cy="33206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3053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c 16">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Başlık 1">
            <a:extLst>
              <a:ext uri="{FF2B5EF4-FFF2-40B4-BE49-F238E27FC236}">
                <a16:creationId xmlns:a16="http://schemas.microsoft.com/office/drawing/2014/main" id="{0F449DF8-14EB-CFE5-95E5-A6147D7B25F5}"/>
              </a:ext>
            </a:extLst>
          </p:cNvPr>
          <p:cNvSpPr>
            <a:spLocks noGrp="1"/>
          </p:cNvSpPr>
          <p:nvPr>
            <p:ph type="title"/>
          </p:nvPr>
        </p:nvSpPr>
        <p:spPr>
          <a:xfrm>
            <a:off x="4184542" y="486184"/>
            <a:ext cx="7363990" cy="1325563"/>
          </a:xfrm>
        </p:spPr>
        <p:txBody>
          <a:bodyPr>
            <a:normAutofit/>
          </a:bodyPr>
          <a:lstStyle/>
          <a:p>
            <a:r>
              <a:rPr lang="tr-TR" b="0" i="0" u="none" strike="noStrike" dirty="0">
                <a:effectLst/>
                <a:latin typeface="Arial" panose="020B0604020202020204" pitchFamily="34" charset="0"/>
              </a:rPr>
              <a:t>UYGULAMA İÇİ ÖZELLİKLERİ</a:t>
            </a:r>
            <a:endParaRPr lang="tr-TR" dirty="0"/>
          </a:p>
        </p:txBody>
      </p:sp>
      <p:pic>
        <p:nvPicPr>
          <p:cNvPr id="10" name="Resim 9">
            <a:extLst>
              <a:ext uri="{FF2B5EF4-FFF2-40B4-BE49-F238E27FC236}">
                <a16:creationId xmlns:a16="http://schemas.microsoft.com/office/drawing/2014/main" id="{A35CD83A-A103-7956-C52D-AED801B1CE2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556"/>
          <a:stretch/>
        </p:blipFill>
        <p:spPr>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8" name="Resim 7">
            <a:extLst>
              <a:ext uri="{FF2B5EF4-FFF2-40B4-BE49-F238E27FC236}">
                <a16:creationId xmlns:a16="http://schemas.microsoft.com/office/drawing/2014/main" id="{B5783B83-FF08-075D-E917-BE62AFBC972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620" r="3378" b="-2"/>
          <a:stretch/>
        </p:blipFill>
        <p:spPr>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sp>
        <p:nvSpPr>
          <p:cNvPr id="3" name="İçerik Yer Tutucusu 2">
            <a:extLst>
              <a:ext uri="{FF2B5EF4-FFF2-40B4-BE49-F238E27FC236}">
                <a16:creationId xmlns:a16="http://schemas.microsoft.com/office/drawing/2014/main" id="{8B5F475F-C9C6-B219-0D9E-F91EC8E78A5C}"/>
              </a:ext>
            </a:extLst>
          </p:cNvPr>
          <p:cNvSpPr>
            <a:spLocks noGrp="1"/>
          </p:cNvSpPr>
          <p:nvPr>
            <p:ph idx="1"/>
          </p:nvPr>
        </p:nvSpPr>
        <p:spPr>
          <a:xfrm>
            <a:off x="4184542" y="1811747"/>
            <a:ext cx="6844242" cy="5046253"/>
          </a:xfrm>
        </p:spPr>
        <p:txBody>
          <a:bodyPr>
            <a:normAutofit fontScale="70000" lnSpcReduction="20000"/>
          </a:bodyPr>
          <a:lstStyle/>
          <a:p>
            <a:pPr rtl="0">
              <a:lnSpc>
                <a:spcPct val="120000"/>
              </a:lnSpc>
              <a:spcBef>
                <a:spcPts val="0"/>
              </a:spcBef>
              <a:spcAft>
                <a:spcPts val="1200"/>
              </a:spcAft>
              <a:buFont typeface="Wingdings" panose="05000000000000000000" pitchFamily="2" charset="2"/>
              <a:buChar char="Ø"/>
            </a:pPr>
            <a:r>
              <a:rPr lang="tr-TR" sz="2200" b="0" i="0" u="none" strike="noStrike" dirty="0">
                <a:effectLst/>
              </a:rPr>
              <a:t>Kayıt esnasında kişisel bilgi olarak cinsiyet, yaş, konum, isim ya da kullanıcı adı, telefon kodunun girişi veya Google ile üye olmak</a:t>
            </a:r>
            <a:endParaRPr lang="tr-TR" sz="2200" b="0" dirty="0">
              <a:effectLst/>
            </a:endParaRPr>
          </a:p>
          <a:p>
            <a:pPr rtl="0">
              <a:lnSpc>
                <a:spcPct val="120000"/>
              </a:lnSpc>
              <a:spcBef>
                <a:spcPts val="0"/>
              </a:spcBef>
              <a:spcAft>
                <a:spcPts val="1200"/>
              </a:spcAft>
              <a:buFont typeface="Wingdings" panose="05000000000000000000" pitchFamily="2" charset="2"/>
              <a:buChar char="Ø"/>
            </a:pPr>
            <a:r>
              <a:rPr lang="tr-TR" sz="2200" b="0" i="0" u="none" strike="noStrike" dirty="0">
                <a:effectLst/>
              </a:rPr>
              <a:t>Profil oluşturma(profil fotoğrafı olmayan kişiler için cinsiyetine göre avatar atanıyor)</a:t>
            </a:r>
            <a:endParaRPr lang="tr-TR" sz="2200" b="0" dirty="0">
              <a:effectLst/>
            </a:endParaRPr>
          </a:p>
          <a:p>
            <a:pPr rtl="0">
              <a:lnSpc>
                <a:spcPct val="120000"/>
              </a:lnSpc>
              <a:spcBef>
                <a:spcPts val="0"/>
              </a:spcBef>
              <a:spcAft>
                <a:spcPts val="1200"/>
              </a:spcAft>
              <a:buFont typeface="Wingdings" panose="05000000000000000000" pitchFamily="2" charset="2"/>
              <a:buChar char="Ø"/>
            </a:pPr>
            <a:r>
              <a:rPr lang="tr-TR" sz="2200" b="0" i="0" u="none" strike="noStrike" dirty="0">
                <a:effectLst/>
              </a:rPr>
              <a:t>Kullanıcılar etkinlik aramasında filtreleme yapabilir</a:t>
            </a:r>
          </a:p>
          <a:p>
            <a:pPr lvl="1">
              <a:lnSpc>
                <a:spcPct val="120000"/>
              </a:lnSpc>
              <a:spcBef>
                <a:spcPts val="0"/>
              </a:spcBef>
              <a:spcAft>
                <a:spcPts val="1200"/>
              </a:spcAft>
            </a:pPr>
            <a:r>
              <a:rPr lang="tr-TR" sz="2200" dirty="0"/>
              <a:t>C</a:t>
            </a:r>
            <a:r>
              <a:rPr lang="tr-TR" sz="2200" b="0" i="0" u="none" strike="noStrike" dirty="0">
                <a:effectLst/>
              </a:rPr>
              <a:t>insiyet,</a:t>
            </a:r>
          </a:p>
          <a:p>
            <a:pPr lvl="1">
              <a:lnSpc>
                <a:spcPct val="120000"/>
              </a:lnSpc>
              <a:spcBef>
                <a:spcPts val="0"/>
              </a:spcBef>
              <a:spcAft>
                <a:spcPts val="1200"/>
              </a:spcAft>
            </a:pPr>
            <a:r>
              <a:rPr lang="tr-TR" sz="2200" dirty="0"/>
              <a:t>Y</a:t>
            </a:r>
            <a:r>
              <a:rPr lang="tr-TR" sz="2200" b="0" i="0" u="none" strike="noStrike" dirty="0">
                <a:effectLst/>
              </a:rPr>
              <a:t>aş aralığı,</a:t>
            </a:r>
          </a:p>
          <a:p>
            <a:pPr lvl="1">
              <a:lnSpc>
                <a:spcPct val="120000"/>
              </a:lnSpc>
              <a:spcBef>
                <a:spcPts val="0"/>
              </a:spcBef>
              <a:spcAft>
                <a:spcPts val="1200"/>
              </a:spcAft>
            </a:pPr>
            <a:r>
              <a:rPr lang="tr-TR" sz="2200" dirty="0"/>
              <a:t>B</a:t>
            </a:r>
            <a:r>
              <a:rPr lang="tr-TR" sz="2200" b="0" i="0" u="none" strike="noStrike" dirty="0">
                <a:effectLst/>
              </a:rPr>
              <a:t>ölgesel seçim (İstanbul-daha sonra yeni iller eklenilecek),</a:t>
            </a:r>
          </a:p>
          <a:p>
            <a:pPr lvl="1">
              <a:lnSpc>
                <a:spcPct val="120000"/>
              </a:lnSpc>
              <a:spcBef>
                <a:spcPts val="0"/>
              </a:spcBef>
              <a:spcAft>
                <a:spcPts val="1200"/>
              </a:spcAft>
            </a:pPr>
            <a:r>
              <a:rPr lang="tr-TR" sz="2200" dirty="0"/>
              <a:t>E</a:t>
            </a:r>
            <a:r>
              <a:rPr lang="tr-TR" sz="2200" b="0" i="0" u="none" strike="noStrike" dirty="0">
                <a:effectLst/>
              </a:rPr>
              <a:t>tkinlik dalı ve alt dalları,</a:t>
            </a:r>
          </a:p>
          <a:p>
            <a:pPr lvl="1">
              <a:lnSpc>
                <a:spcPct val="120000"/>
              </a:lnSpc>
              <a:spcBef>
                <a:spcPts val="0"/>
              </a:spcBef>
              <a:spcAft>
                <a:spcPts val="1200"/>
              </a:spcAft>
            </a:pPr>
            <a:r>
              <a:rPr lang="tr-TR" sz="2200" dirty="0"/>
              <a:t>B</a:t>
            </a:r>
            <a:r>
              <a:rPr lang="tr-TR" sz="2200" b="0" i="0" u="none" strike="noStrike" dirty="0">
                <a:effectLst/>
              </a:rPr>
              <a:t>uluşma tarihi ve zamanı</a:t>
            </a:r>
            <a:endParaRPr lang="tr-TR" sz="2200" b="0" dirty="0">
              <a:effectLst/>
            </a:endParaRPr>
          </a:p>
          <a:p>
            <a:pPr rtl="0">
              <a:lnSpc>
                <a:spcPct val="120000"/>
              </a:lnSpc>
              <a:spcBef>
                <a:spcPts val="0"/>
              </a:spcBef>
              <a:spcAft>
                <a:spcPts val="1200"/>
              </a:spcAft>
              <a:buFont typeface="Wingdings" panose="05000000000000000000" pitchFamily="2" charset="2"/>
              <a:buChar char="Ø"/>
            </a:pPr>
            <a:r>
              <a:rPr lang="tr-TR" sz="2200" b="0" i="0" u="none" strike="noStrike" dirty="0">
                <a:effectLst/>
              </a:rPr>
              <a:t>İlan açımı esnasında etkinlik girişi (etiket h den </a:t>
            </a:r>
            <a:r>
              <a:rPr lang="tr-TR" sz="2200" dirty="0" err="1"/>
              <a:t>halısaha</a:t>
            </a:r>
            <a:r>
              <a:rPr lang="tr-TR" sz="2200" dirty="0"/>
              <a:t>)</a:t>
            </a:r>
            <a:r>
              <a:rPr lang="tr-TR" sz="2200" b="0" i="0" u="none" strike="noStrike" dirty="0">
                <a:effectLst/>
              </a:rPr>
              <a:t>, yaş aralığı, kişi sayısı, tarih, saat, cinsiyet, buluşulacak bölge, açıklama kısmı, etkinlik fiyatlandırması, etikete göre spor ya da diğer etkinliklere göre otomatik kapak resmi oluşturuluyor.</a:t>
            </a:r>
            <a:endParaRPr lang="tr-TR" sz="2200" b="0" dirty="0">
              <a:effectLst/>
            </a:endParaRPr>
          </a:p>
          <a:p>
            <a:pPr marL="0" indent="0">
              <a:buNone/>
            </a:pPr>
            <a:br>
              <a:rPr lang="tr-TR" sz="900" dirty="0"/>
            </a:br>
            <a:endParaRPr lang="tr-TR" sz="900" dirty="0"/>
          </a:p>
        </p:txBody>
      </p:sp>
    </p:spTree>
    <p:extLst>
      <p:ext uri="{BB962C8B-B14F-4D97-AF65-F5344CB8AC3E}">
        <p14:creationId xmlns:p14="http://schemas.microsoft.com/office/powerpoint/2010/main" val="835023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FCBA134-9932-4625-92F2-ADE52ACE1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8B28E4E-0110-46E1-92BB-3DB2BAA5E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6095998" cy="1613646"/>
          </a:xfrm>
          <a:custGeom>
            <a:avLst/>
            <a:gdLst>
              <a:gd name="connsiteX0" fmla="*/ 0 w 7868507"/>
              <a:gd name="connsiteY0" fmla="*/ 0 h 1682351"/>
              <a:gd name="connsiteX1" fmla="*/ 7868507 w 7868507"/>
              <a:gd name="connsiteY1" fmla="*/ 0 h 1682351"/>
              <a:gd name="connsiteX2" fmla="*/ 7865866 w 7868507"/>
              <a:gd name="connsiteY2" fmla="*/ 1824 h 1682351"/>
              <a:gd name="connsiteX3" fmla="*/ 7837561 w 7868507"/>
              <a:gd name="connsiteY3" fmla="*/ 21679 h 1682351"/>
              <a:gd name="connsiteX4" fmla="*/ 7769454 w 7868507"/>
              <a:gd name="connsiteY4" fmla="*/ 43813 h 1682351"/>
              <a:gd name="connsiteX5" fmla="*/ 7695485 w 7868507"/>
              <a:gd name="connsiteY5" fmla="*/ 61050 h 1682351"/>
              <a:gd name="connsiteX6" fmla="*/ 7662356 w 7868507"/>
              <a:gd name="connsiteY6" fmla="*/ 73131 h 1682351"/>
              <a:gd name="connsiteX7" fmla="*/ 7602203 w 7868507"/>
              <a:gd name="connsiteY7" fmla="*/ 99894 h 1682351"/>
              <a:gd name="connsiteX8" fmla="*/ 7533256 w 7868507"/>
              <a:gd name="connsiteY8" fmla="*/ 141638 h 1682351"/>
              <a:gd name="connsiteX9" fmla="*/ 7516926 w 7868507"/>
              <a:gd name="connsiteY9" fmla="*/ 165418 h 1682351"/>
              <a:gd name="connsiteX10" fmla="*/ 7488994 w 7868507"/>
              <a:gd name="connsiteY10" fmla="*/ 178287 h 1682351"/>
              <a:gd name="connsiteX11" fmla="*/ 7478335 w 7868507"/>
              <a:gd name="connsiteY11" fmla="*/ 185700 h 1682351"/>
              <a:gd name="connsiteX12" fmla="*/ 7458526 w 7868507"/>
              <a:gd name="connsiteY12" fmla="*/ 189157 h 1682351"/>
              <a:gd name="connsiteX13" fmla="*/ 7419554 w 7868507"/>
              <a:gd name="connsiteY13" fmla="*/ 192546 h 1682351"/>
              <a:gd name="connsiteX14" fmla="*/ 7347574 w 7868507"/>
              <a:gd name="connsiteY14" fmla="*/ 213028 h 1682351"/>
              <a:gd name="connsiteX15" fmla="*/ 7205646 w 7868507"/>
              <a:gd name="connsiteY15" fmla="*/ 228570 h 1682351"/>
              <a:gd name="connsiteX16" fmla="*/ 7132082 w 7868507"/>
              <a:gd name="connsiteY16" fmla="*/ 240066 h 1682351"/>
              <a:gd name="connsiteX17" fmla="*/ 7026584 w 7868507"/>
              <a:gd name="connsiteY17" fmla="*/ 249305 h 1682351"/>
              <a:gd name="connsiteX18" fmla="*/ 6949796 w 7868507"/>
              <a:gd name="connsiteY18" fmla="*/ 259619 h 1682351"/>
              <a:gd name="connsiteX19" fmla="*/ 6850243 w 7868507"/>
              <a:gd name="connsiteY19" fmla="*/ 278486 h 1682351"/>
              <a:gd name="connsiteX20" fmla="*/ 6848972 w 7868507"/>
              <a:gd name="connsiteY20" fmla="*/ 279419 h 1682351"/>
              <a:gd name="connsiteX21" fmla="*/ 6833720 w 7868507"/>
              <a:gd name="connsiteY21" fmla="*/ 281340 h 1682351"/>
              <a:gd name="connsiteX22" fmla="*/ 6796601 w 7868507"/>
              <a:gd name="connsiteY22" fmla="*/ 279778 h 1682351"/>
              <a:gd name="connsiteX23" fmla="*/ 6793249 w 7868507"/>
              <a:gd name="connsiteY23" fmla="*/ 281365 h 1682351"/>
              <a:gd name="connsiteX24" fmla="*/ 6761214 w 7868507"/>
              <a:gd name="connsiteY24" fmla="*/ 283216 h 1682351"/>
              <a:gd name="connsiteX25" fmla="*/ 6761137 w 7868507"/>
              <a:gd name="connsiteY25" fmla="*/ 284040 h 1682351"/>
              <a:gd name="connsiteX26" fmla="*/ 6753708 w 7868507"/>
              <a:gd name="connsiteY26" fmla="*/ 288053 h 1682351"/>
              <a:gd name="connsiteX27" fmla="*/ 6738673 w 7868507"/>
              <a:gd name="connsiteY27" fmla="*/ 293899 h 1682351"/>
              <a:gd name="connsiteX28" fmla="*/ 6675177 w 7868507"/>
              <a:gd name="connsiteY28" fmla="*/ 319284 h 1682351"/>
              <a:gd name="connsiteX29" fmla="*/ 6668648 w 7868507"/>
              <a:gd name="connsiteY29" fmla="*/ 320128 h 1682351"/>
              <a:gd name="connsiteX30" fmla="*/ 6668596 w 7868507"/>
              <a:gd name="connsiteY30" fmla="*/ 320325 h 1682351"/>
              <a:gd name="connsiteX31" fmla="*/ 6661861 w 7868507"/>
              <a:gd name="connsiteY31" fmla="*/ 321574 h 1682351"/>
              <a:gd name="connsiteX32" fmla="*/ 6644079 w 7868507"/>
              <a:gd name="connsiteY32" fmla="*/ 323301 h 1682351"/>
              <a:gd name="connsiteX33" fmla="*/ 6640227 w 7868507"/>
              <a:gd name="connsiteY33" fmla="*/ 325063 h 1682351"/>
              <a:gd name="connsiteX34" fmla="*/ 6639422 w 7868507"/>
              <a:gd name="connsiteY34" fmla="*/ 327491 h 1682351"/>
              <a:gd name="connsiteX35" fmla="*/ 6617073 w 7868507"/>
              <a:gd name="connsiteY35" fmla="*/ 336554 h 1682351"/>
              <a:gd name="connsiteX36" fmla="*/ 6565938 w 7868507"/>
              <a:gd name="connsiteY36" fmla="*/ 354459 h 1682351"/>
              <a:gd name="connsiteX37" fmla="*/ 6506395 w 7868507"/>
              <a:gd name="connsiteY37" fmla="*/ 372715 h 1682351"/>
              <a:gd name="connsiteX38" fmla="*/ 6366803 w 7868507"/>
              <a:gd name="connsiteY38" fmla="*/ 421832 h 1682351"/>
              <a:gd name="connsiteX39" fmla="*/ 6245343 w 7868507"/>
              <a:gd name="connsiteY39" fmla="*/ 435559 h 1682351"/>
              <a:gd name="connsiteX40" fmla="*/ 6186762 w 7868507"/>
              <a:gd name="connsiteY40" fmla="*/ 449329 h 1682351"/>
              <a:gd name="connsiteX41" fmla="*/ 6151870 w 7868507"/>
              <a:gd name="connsiteY41" fmla="*/ 456667 h 1682351"/>
              <a:gd name="connsiteX42" fmla="*/ 6094791 w 7868507"/>
              <a:gd name="connsiteY42" fmla="*/ 467108 h 1682351"/>
              <a:gd name="connsiteX43" fmla="*/ 6094387 w 7868507"/>
              <a:gd name="connsiteY43" fmla="*/ 469288 h 1682351"/>
              <a:gd name="connsiteX44" fmla="*/ 6088888 w 7868507"/>
              <a:gd name="connsiteY44" fmla="*/ 472662 h 1682351"/>
              <a:gd name="connsiteX45" fmla="*/ 6079322 w 7868507"/>
              <a:gd name="connsiteY45" fmla="*/ 480342 h 1682351"/>
              <a:gd name="connsiteX46" fmla="*/ 6060058 w 7868507"/>
              <a:gd name="connsiteY46" fmla="*/ 490885 h 1682351"/>
              <a:gd name="connsiteX47" fmla="*/ 6059271 w 7868507"/>
              <a:gd name="connsiteY47" fmla="*/ 490563 h 1682351"/>
              <a:gd name="connsiteX48" fmla="*/ 6052214 w 7868507"/>
              <a:gd name="connsiteY48" fmla="*/ 491388 h 1682351"/>
              <a:gd name="connsiteX49" fmla="*/ 6004898 w 7868507"/>
              <a:gd name="connsiteY49" fmla="*/ 494385 h 1682351"/>
              <a:gd name="connsiteX50" fmla="*/ 5987859 w 7868507"/>
              <a:gd name="connsiteY50" fmla="*/ 504838 h 1682351"/>
              <a:gd name="connsiteX51" fmla="*/ 5984113 w 7868507"/>
              <a:gd name="connsiteY51" fmla="*/ 506697 h 1682351"/>
              <a:gd name="connsiteX52" fmla="*/ 5983909 w 7868507"/>
              <a:gd name="connsiteY52" fmla="*/ 506630 h 1682351"/>
              <a:gd name="connsiteX53" fmla="*/ 5979696 w 7868507"/>
              <a:gd name="connsiteY53" fmla="*/ 508387 h 1682351"/>
              <a:gd name="connsiteX54" fmla="*/ 5931986 w 7868507"/>
              <a:gd name="connsiteY54" fmla="*/ 510495 h 1682351"/>
              <a:gd name="connsiteX55" fmla="*/ 5873354 w 7868507"/>
              <a:gd name="connsiteY55" fmla="*/ 520717 h 1682351"/>
              <a:gd name="connsiteX56" fmla="*/ 5843006 w 7868507"/>
              <a:gd name="connsiteY56" fmla="*/ 525739 h 1682351"/>
              <a:gd name="connsiteX57" fmla="*/ 5825737 w 7868507"/>
              <a:gd name="connsiteY57" fmla="*/ 530029 h 1682351"/>
              <a:gd name="connsiteX58" fmla="*/ 5812271 w 7868507"/>
              <a:gd name="connsiteY58" fmla="*/ 536366 h 1682351"/>
              <a:gd name="connsiteX59" fmla="*/ 5683965 w 7868507"/>
              <a:gd name="connsiteY59" fmla="*/ 605660 h 1682351"/>
              <a:gd name="connsiteX60" fmla="*/ 5572324 w 7868507"/>
              <a:gd name="connsiteY60" fmla="*/ 625027 h 1682351"/>
              <a:gd name="connsiteX61" fmla="*/ 5556903 w 7868507"/>
              <a:gd name="connsiteY61" fmla="*/ 628786 h 1682351"/>
              <a:gd name="connsiteX62" fmla="*/ 5553544 w 7868507"/>
              <a:gd name="connsiteY62" fmla="*/ 627847 h 1682351"/>
              <a:gd name="connsiteX63" fmla="*/ 5526889 w 7868507"/>
              <a:gd name="connsiteY63" fmla="*/ 632098 h 1682351"/>
              <a:gd name="connsiteX64" fmla="*/ 5521078 w 7868507"/>
              <a:gd name="connsiteY64" fmla="*/ 637584 h 1682351"/>
              <a:gd name="connsiteX65" fmla="*/ 5512534 w 7868507"/>
              <a:gd name="connsiteY65" fmla="*/ 637267 h 1682351"/>
              <a:gd name="connsiteX66" fmla="*/ 5474353 w 7868507"/>
              <a:gd name="connsiteY66" fmla="*/ 648039 h 1682351"/>
              <a:gd name="connsiteX67" fmla="*/ 5470584 w 7868507"/>
              <a:gd name="connsiteY67" fmla="*/ 648039 h 1682351"/>
              <a:gd name="connsiteX68" fmla="*/ 5467496 w 7868507"/>
              <a:gd name="connsiteY68" fmla="*/ 650003 h 1682351"/>
              <a:gd name="connsiteX69" fmla="*/ 5462885 w 7868507"/>
              <a:gd name="connsiteY69" fmla="*/ 649269 h 1682351"/>
              <a:gd name="connsiteX70" fmla="*/ 5461190 w 7868507"/>
              <a:gd name="connsiteY70" fmla="*/ 650833 h 1682351"/>
              <a:gd name="connsiteX71" fmla="*/ 5438256 w 7868507"/>
              <a:gd name="connsiteY71" fmla="*/ 650162 h 1682351"/>
              <a:gd name="connsiteX72" fmla="*/ 5425515 w 7868507"/>
              <a:gd name="connsiteY72" fmla="*/ 650724 h 1682351"/>
              <a:gd name="connsiteX73" fmla="*/ 5399851 w 7868507"/>
              <a:gd name="connsiteY73" fmla="*/ 648648 h 1682351"/>
              <a:gd name="connsiteX74" fmla="*/ 5395578 w 7868507"/>
              <a:gd name="connsiteY74" fmla="*/ 651245 h 1682351"/>
              <a:gd name="connsiteX75" fmla="*/ 5357693 w 7868507"/>
              <a:gd name="connsiteY75" fmla="*/ 652764 h 1682351"/>
              <a:gd name="connsiteX76" fmla="*/ 5357422 w 7868507"/>
              <a:gd name="connsiteY76" fmla="*/ 654203 h 1682351"/>
              <a:gd name="connsiteX77" fmla="*/ 5347920 w 7868507"/>
              <a:gd name="connsiteY77" fmla="*/ 660769 h 1682351"/>
              <a:gd name="connsiteX78" fmla="*/ 5344829 w 7868507"/>
              <a:gd name="connsiteY78" fmla="*/ 661019 h 1682351"/>
              <a:gd name="connsiteX79" fmla="*/ 5285263 w 7868507"/>
              <a:gd name="connsiteY79" fmla="*/ 671313 h 1682351"/>
              <a:gd name="connsiteX80" fmla="*/ 5264305 w 7868507"/>
              <a:gd name="connsiteY80" fmla="*/ 677803 h 1682351"/>
              <a:gd name="connsiteX81" fmla="*/ 5229182 w 7868507"/>
              <a:gd name="connsiteY81" fmla="*/ 688503 h 1682351"/>
              <a:gd name="connsiteX82" fmla="*/ 5203382 w 7868507"/>
              <a:gd name="connsiteY82" fmla="*/ 703484 h 1682351"/>
              <a:gd name="connsiteX83" fmla="*/ 5173833 w 7868507"/>
              <a:gd name="connsiteY83" fmla="*/ 709660 h 1682351"/>
              <a:gd name="connsiteX84" fmla="*/ 5166382 w 7868507"/>
              <a:gd name="connsiteY84" fmla="*/ 702062 h 1682351"/>
              <a:gd name="connsiteX85" fmla="*/ 5142858 w 7868507"/>
              <a:gd name="connsiteY85" fmla="*/ 702153 h 1682351"/>
              <a:gd name="connsiteX86" fmla="*/ 5134964 w 7868507"/>
              <a:gd name="connsiteY86" fmla="*/ 711602 h 1682351"/>
              <a:gd name="connsiteX87" fmla="*/ 5087368 w 7868507"/>
              <a:gd name="connsiteY87" fmla="*/ 727066 h 1682351"/>
              <a:gd name="connsiteX88" fmla="*/ 5059763 w 7868507"/>
              <a:gd name="connsiteY88" fmla="*/ 733651 h 1682351"/>
              <a:gd name="connsiteX89" fmla="*/ 5023240 w 7868507"/>
              <a:gd name="connsiteY89" fmla="*/ 742299 h 1682351"/>
              <a:gd name="connsiteX90" fmla="*/ 5007406 w 7868507"/>
              <a:gd name="connsiteY90" fmla="*/ 747156 h 1682351"/>
              <a:gd name="connsiteX91" fmla="*/ 4995851 w 7868507"/>
              <a:gd name="connsiteY91" fmla="*/ 746560 h 1682351"/>
              <a:gd name="connsiteX92" fmla="*/ 4983107 w 7868507"/>
              <a:gd name="connsiteY92" fmla="*/ 748274 h 1682351"/>
              <a:gd name="connsiteX93" fmla="*/ 4973068 w 7868507"/>
              <a:gd name="connsiteY93" fmla="*/ 750600 h 1682351"/>
              <a:gd name="connsiteX94" fmla="*/ 4967642 w 7868507"/>
              <a:gd name="connsiteY94" fmla="*/ 756164 h 1682351"/>
              <a:gd name="connsiteX95" fmla="*/ 4958938 w 7868507"/>
              <a:gd name="connsiteY95" fmla="*/ 756308 h 1682351"/>
              <a:gd name="connsiteX96" fmla="*/ 4949594 w 7868507"/>
              <a:gd name="connsiteY96" fmla="*/ 761504 h 1682351"/>
              <a:gd name="connsiteX97" fmla="*/ 4947761 w 7868507"/>
              <a:gd name="connsiteY97" fmla="*/ 759559 h 1682351"/>
              <a:gd name="connsiteX98" fmla="*/ 4939683 w 7868507"/>
              <a:gd name="connsiteY98" fmla="*/ 757589 h 1682351"/>
              <a:gd name="connsiteX99" fmla="*/ 4905733 w 7868507"/>
              <a:gd name="connsiteY99" fmla="*/ 776774 h 1682351"/>
              <a:gd name="connsiteX100" fmla="*/ 4885524 w 7868507"/>
              <a:gd name="connsiteY100" fmla="*/ 784914 h 1682351"/>
              <a:gd name="connsiteX101" fmla="*/ 4884537 w 7868507"/>
              <a:gd name="connsiteY101" fmla="*/ 786309 h 1682351"/>
              <a:gd name="connsiteX102" fmla="*/ 4863207 w 7868507"/>
              <a:gd name="connsiteY102" fmla="*/ 792997 h 1682351"/>
              <a:gd name="connsiteX103" fmla="*/ 4857388 w 7868507"/>
              <a:gd name="connsiteY103" fmla="*/ 798678 h 1682351"/>
              <a:gd name="connsiteX104" fmla="*/ 4816499 w 7868507"/>
              <a:gd name="connsiteY104" fmla="*/ 818246 h 1682351"/>
              <a:gd name="connsiteX105" fmla="*/ 4805033 w 7868507"/>
              <a:gd name="connsiteY105" fmla="*/ 823877 h 1682351"/>
              <a:gd name="connsiteX106" fmla="*/ 4794341 w 7868507"/>
              <a:gd name="connsiteY106" fmla="*/ 824641 h 1682351"/>
              <a:gd name="connsiteX107" fmla="*/ 4791139 w 7868507"/>
              <a:gd name="connsiteY107" fmla="*/ 821265 h 1682351"/>
              <a:gd name="connsiteX108" fmla="*/ 4784697 w 7868507"/>
              <a:gd name="connsiteY108" fmla="*/ 823709 h 1682351"/>
              <a:gd name="connsiteX109" fmla="*/ 4782810 w 7868507"/>
              <a:gd name="connsiteY109" fmla="*/ 823507 h 1682351"/>
              <a:gd name="connsiteX110" fmla="*/ 4772164 w 7868507"/>
              <a:gd name="connsiteY110" fmla="*/ 823203 h 1682351"/>
              <a:gd name="connsiteX111" fmla="*/ 4753756 w 7868507"/>
              <a:gd name="connsiteY111" fmla="*/ 843711 h 1682351"/>
              <a:gd name="connsiteX112" fmla="*/ 4727551 w 7868507"/>
              <a:gd name="connsiteY112" fmla="*/ 851537 h 1682351"/>
              <a:gd name="connsiteX113" fmla="*/ 4631760 w 7868507"/>
              <a:gd name="connsiteY113" fmla="*/ 932126 h 1682351"/>
              <a:gd name="connsiteX114" fmla="*/ 4584082 w 7868507"/>
              <a:gd name="connsiteY114" fmla="*/ 949940 h 1682351"/>
              <a:gd name="connsiteX115" fmla="*/ 4523312 w 7868507"/>
              <a:gd name="connsiteY115" fmla="*/ 974005 h 1682351"/>
              <a:gd name="connsiteX116" fmla="*/ 4463504 w 7868507"/>
              <a:gd name="connsiteY116" fmla="*/ 996548 h 1682351"/>
              <a:gd name="connsiteX117" fmla="*/ 4452680 w 7868507"/>
              <a:gd name="connsiteY117" fmla="*/ 1008042 h 1682351"/>
              <a:gd name="connsiteX118" fmla="*/ 4445284 w 7868507"/>
              <a:gd name="connsiteY118" fmla="*/ 1009976 h 1682351"/>
              <a:gd name="connsiteX119" fmla="*/ 4407084 w 7868507"/>
              <a:gd name="connsiteY119" fmla="*/ 1025274 h 1682351"/>
              <a:gd name="connsiteX120" fmla="*/ 4398766 w 7868507"/>
              <a:gd name="connsiteY120" fmla="*/ 1022420 h 1682351"/>
              <a:gd name="connsiteX121" fmla="*/ 4397057 w 7868507"/>
              <a:gd name="connsiteY121" fmla="*/ 1020283 h 1682351"/>
              <a:gd name="connsiteX122" fmla="*/ 4386552 w 7868507"/>
              <a:gd name="connsiteY122" fmla="*/ 1024409 h 1682351"/>
              <a:gd name="connsiteX123" fmla="*/ 4377324 w 7868507"/>
              <a:gd name="connsiteY123" fmla="*/ 1023587 h 1682351"/>
              <a:gd name="connsiteX124" fmla="*/ 4370923 w 7868507"/>
              <a:gd name="connsiteY124" fmla="*/ 1028513 h 1682351"/>
              <a:gd name="connsiteX125" fmla="*/ 4360023 w 7868507"/>
              <a:gd name="connsiteY125" fmla="*/ 1029711 h 1682351"/>
              <a:gd name="connsiteX126" fmla="*/ 4346335 w 7868507"/>
              <a:gd name="connsiteY126" fmla="*/ 1029999 h 1682351"/>
              <a:gd name="connsiteX127" fmla="*/ 4334175 w 7868507"/>
              <a:gd name="connsiteY127" fmla="*/ 1028124 h 1682351"/>
              <a:gd name="connsiteX128" fmla="*/ 4316842 w 7868507"/>
              <a:gd name="connsiteY128" fmla="*/ 1031192 h 1682351"/>
              <a:gd name="connsiteX129" fmla="*/ 4277163 w 7868507"/>
              <a:gd name="connsiteY129" fmla="*/ 1035732 h 1682351"/>
              <a:gd name="connsiteX130" fmla="*/ 4247171 w 7868507"/>
              <a:gd name="connsiteY130" fmla="*/ 1039212 h 1682351"/>
              <a:gd name="connsiteX131" fmla="*/ 4194968 w 7868507"/>
              <a:gd name="connsiteY131" fmla="*/ 1049296 h 1682351"/>
              <a:gd name="connsiteX132" fmla="*/ 4185496 w 7868507"/>
              <a:gd name="connsiteY132" fmla="*/ 1057811 h 1682351"/>
              <a:gd name="connsiteX133" fmla="*/ 4160588 w 7868507"/>
              <a:gd name="connsiteY133" fmla="*/ 1055289 h 1682351"/>
              <a:gd name="connsiteX134" fmla="*/ 4153601 w 7868507"/>
              <a:gd name="connsiteY134" fmla="*/ 1046911 h 1682351"/>
              <a:gd name="connsiteX135" fmla="*/ 4121597 w 7868507"/>
              <a:gd name="connsiteY135" fmla="*/ 1049768 h 1682351"/>
              <a:gd name="connsiteX136" fmla="*/ 4092519 w 7868507"/>
              <a:gd name="connsiteY136" fmla="*/ 1061793 h 1682351"/>
              <a:gd name="connsiteX137" fmla="*/ 4054082 w 7868507"/>
              <a:gd name="connsiteY137" fmla="*/ 1068526 h 1682351"/>
              <a:gd name="connsiteX138" fmla="*/ 4031133 w 7868507"/>
              <a:gd name="connsiteY138" fmla="*/ 1072650 h 1682351"/>
              <a:gd name="connsiteX139" fmla="*/ 3966873 w 7868507"/>
              <a:gd name="connsiteY139" fmla="*/ 1076267 h 1682351"/>
              <a:gd name="connsiteX140" fmla="*/ 3963573 w 7868507"/>
              <a:gd name="connsiteY140" fmla="*/ 1076172 h 1682351"/>
              <a:gd name="connsiteX141" fmla="*/ 3952740 w 7868507"/>
              <a:gd name="connsiteY141" fmla="*/ 1081643 h 1682351"/>
              <a:gd name="connsiteX142" fmla="*/ 3952284 w 7868507"/>
              <a:gd name="connsiteY142" fmla="*/ 1083043 h 1682351"/>
              <a:gd name="connsiteX143" fmla="*/ 3912008 w 7868507"/>
              <a:gd name="connsiteY143" fmla="*/ 1080346 h 1682351"/>
              <a:gd name="connsiteX144" fmla="*/ 3907178 w 7868507"/>
              <a:gd name="connsiteY144" fmla="*/ 1082452 h 1682351"/>
              <a:gd name="connsiteX145" fmla="*/ 3880262 w 7868507"/>
              <a:gd name="connsiteY145" fmla="*/ 1077541 h 1682351"/>
              <a:gd name="connsiteX146" fmla="*/ 3866711 w 7868507"/>
              <a:gd name="connsiteY146" fmla="*/ 1076684 h 1682351"/>
              <a:gd name="connsiteX147" fmla="*/ 3842517 w 7868507"/>
              <a:gd name="connsiteY147" fmla="*/ 1073470 h 1682351"/>
              <a:gd name="connsiteX148" fmla="*/ 3840538 w 7868507"/>
              <a:gd name="connsiteY148" fmla="*/ 1074837 h 1682351"/>
              <a:gd name="connsiteX149" fmla="*/ 3835745 w 7868507"/>
              <a:gd name="connsiteY149" fmla="*/ 1073596 h 1682351"/>
              <a:gd name="connsiteX150" fmla="*/ 3832245 w 7868507"/>
              <a:gd name="connsiteY150" fmla="*/ 1075205 h 1682351"/>
              <a:gd name="connsiteX151" fmla="*/ 3828256 w 7868507"/>
              <a:gd name="connsiteY151" fmla="*/ 1074786 h 1682351"/>
              <a:gd name="connsiteX152" fmla="*/ 3786574 w 7868507"/>
              <a:gd name="connsiteY152" fmla="*/ 1081253 h 1682351"/>
              <a:gd name="connsiteX153" fmla="*/ 3777568 w 7868507"/>
              <a:gd name="connsiteY153" fmla="*/ 1079989 h 1682351"/>
              <a:gd name="connsiteX154" fmla="*/ 3770769 w 7868507"/>
              <a:gd name="connsiteY154" fmla="*/ 1084796 h 1682351"/>
              <a:gd name="connsiteX155" fmla="*/ 3742056 w 7868507"/>
              <a:gd name="connsiteY155" fmla="*/ 1086062 h 1682351"/>
              <a:gd name="connsiteX156" fmla="*/ 3732135 w 7868507"/>
              <a:gd name="connsiteY156" fmla="*/ 1082300 h 1682351"/>
              <a:gd name="connsiteX157" fmla="*/ 3722961 w 7868507"/>
              <a:gd name="connsiteY157" fmla="*/ 1079602 h 1682351"/>
              <a:gd name="connsiteX158" fmla="*/ 3721773 w 7868507"/>
              <a:gd name="connsiteY158" fmla="*/ 1079610 h 1682351"/>
              <a:gd name="connsiteX159" fmla="*/ 3709837 w 7868507"/>
              <a:gd name="connsiteY159" fmla="*/ 1079694 h 1682351"/>
              <a:gd name="connsiteX160" fmla="*/ 3687629 w 7868507"/>
              <a:gd name="connsiteY160" fmla="*/ 1079849 h 1682351"/>
              <a:gd name="connsiteX161" fmla="*/ 3644574 w 7868507"/>
              <a:gd name="connsiteY161" fmla="*/ 1083439 h 1682351"/>
              <a:gd name="connsiteX162" fmla="*/ 3547156 w 7868507"/>
              <a:gd name="connsiteY162" fmla="*/ 1066356 h 1682351"/>
              <a:gd name="connsiteX163" fmla="*/ 3408831 w 7868507"/>
              <a:gd name="connsiteY163" fmla="*/ 1075438 h 1682351"/>
              <a:gd name="connsiteX164" fmla="*/ 3114039 w 7868507"/>
              <a:gd name="connsiteY164" fmla="*/ 1109327 h 1682351"/>
              <a:gd name="connsiteX165" fmla="*/ 3051319 w 7868507"/>
              <a:gd name="connsiteY165" fmla="*/ 1116688 h 1682351"/>
              <a:gd name="connsiteX166" fmla="*/ 3010058 w 7868507"/>
              <a:gd name="connsiteY166" fmla="*/ 1118821 h 1682351"/>
              <a:gd name="connsiteX167" fmla="*/ 2941155 w 7868507"/>
              <a:gd name="connsiteY167" fmla="*/ 1141827 h 1682351"/>
              <a:gd name="connsiteX168" fmla="*/ 2862733 w 7868507"/>
              <a:gd name="connsiteY168" fmla="*/ 1149849 h 1682351"/>
              <a:gd name="connsiteX169" fmla="*/ 2762853 w 7868507"/>
              <a:gd name="connsiteY169" fmla="*/ 1155888 h 1682351"/>
              <a:gd name="connsiteX170" fmla="*/ 2735957 w 7868507"/>
              <a:gd name="connsiteY170" fmla="*/ 1166296 h 1682351"/>
              <a:gd name="connsiteX171" fmla="*/ 2697453 w 7868507"/>
              <a:gd name="connsiteY171" fmla="*/ 1175920 h 1682351"/>
              <a:gd name="connsiteX172" fmla="*/ 2630587 w 7868507"/>
              <a:gd name="connsiteY172" fmla="*/ 1198561 h 1682351"/>
              <a:gd name="connsiteX173" fmla="*/ 2554087 w 7868507"/>
              <a:gd name="connsiteY173" fmla="*/ 1210615 h 1682351"/>
              <a:gd name="connsiteX174" fmla="*/ 2466063 w 7868507"/>
              <a:gd name="connsiteY174" fmla="*/ 1202949 h 1682351"/>
              <a:gd name="connsiteX175" fmla="*/ 2417946 w 7868507"/>
              <a:gd name="connsiteY175" fmla="*/ 1202719 h 1682351"/>
              <a:gd name="connsiteX176" fmla="*/ 2258819 w 7868507"/>
              <a:gd name="connsiteY176" fmla="*/ 1200304 h 1682351"/>
              <a:gd name="connsiteX177" fmla="*/ 2148771 w 7868507"/>
              <a:gd name="connsiteY177" fmla="*/ 1198564 h 1682351"/>
              <a:gd name="connsiteX178" fmla="*/ 2117137 w 7868507"/>
              <a:gd name="connsiteY178" fmla="*/ 1207800 h 1682351"/>
              <a:gd name="connsiteX179" fmla="*/ 2064067 w 7868507"/>
              <a:gd name="connsiteY179" fmla="*/ 1222897 h 1682351"/>
              <a:gd name="connsiteX180" fmla="*/ 2011154 w 7868507"/>
              <a:gd name="connsiteY180" fmla="*/ 1227589 h 1682351"/>
              <a:gd name="connsiteX181" fmla="*/ 1967562 w 7868507"/>
              <a:gd name="connsiteY181" fmla="*/ 1238053 h 1682351"/>
              <a:gd name="connsiteX182" fmla="*/ 1925305 w 7868507"/>
              <a:gd name="connsiteY182" fmla="*/ 1239652 h 1682351"/>
              <a:gd name="connsiteX183" fmla="*/ 1903633 w 7868507"/>
              <a:gd name="connsiteY183" fmla="*/ 1234971 h 1682351"/>
              <a:gd name="connsiteX184" fmla="*/ 1878608 w 7868507"/>
              <a:gd name="connsiteY184" fmla="*/ 1229903 h 1682351"/>
              <a:gd name="connsiteX185" fmla="*/ 1843617 w 7868507"/>
              <a:gd name="connsiteY185" fmla="*/ 1224887 h 1682351"/>
              <a:gd name="connsiteX186" fmla="*/ 1749265 w 7868507"/>
              <a:gd name="connsiteY186" fmla="*/ 1228560 h 1682351"/>
              <a:gd name="connsiteX187" fmla="*/ 1650050 w 7868507"/>
              <a:gd name="connsiteY187" fmla="*/ 1231064 h 1682351"/>
              <a:gd name="connsiteX188" fmla="*/ 1625906 w 7868507"/>
              <a:gd name="connsiteY188" fmla="*/ 1240466 h 1682351"/>
              <a:gd name="connsiteX189" fmla="*/ 1625638 w 7868507"/>
              <a:gd name="connsiteY189" fmla="*/ 1243542 h 1682351"/>
              <a:gd name="connsiteX190" fmla="*/ 1621994 w 7868507"/>
              <a:gd name="connsiteY190" fmla="*/ 1248302 h 1682351"/>
              <a:gd name="connsiteX191" fmla="*/ 1615654 w 7868507"/>
              <a:gd name="connsiteY191" fmla="*/ 1259137 h 1682351"/>
              <a:gd name="connsiteX192" fmla="*/ 1602888 w 7868507"/>
              <a:gd name="connsiteY192" fmla="*/ 1274010 h 1682351"/>
              <a:gd name="connsiteX193" fmla="*/ 1602366 w 7868507"/>
              <a:gd name="connsiteY193" fmla="*/ 1273557 h 1682351"/>
              <a:gd name="connsiteX194" fmla="*/ 1597689 w 7868507"/>
              <a:gd name="connsiteY194" fmla="*/ 1274721 h 1682351"/>
              <a:gd name="connsiteX195" fmla="*/ 1566332 w 7868507"/>
              <a:gd name="connsiteY195" fmla="*/ 1278948 h 1682351"/>
              <a:gd name="connsiteX196" fmla="*/ 1555040 w 7868507"/>
              <a:gd name="connsiteY196" fmla="*/ 1293696 h 1682351"/>
              <a:gd name="connsiteX197" fmla="*/ 1552558 w 7868507"/>
              <a:gd name="connsiteY197" fmla="*/ 1296317 h 1682351"/>
              <a:gd name="connsiteX198" fmla="*/ 1552423 w 7868507"/>
              <a:gd name="connsiteY198" fmla="*/ 1296224 h 1682351"/>
              <a:gd name="connsiteX199" fmla="*/ 1549631 w 7868507"/>
              <a:gd name="connsiteY199" fmla="*/ 1298702 h 1682351"/>
              <a:gd name="connsiteX200" fmla="*/ 1518013 w 7868507"/>
              <a:gd name="connsiteY200" fmla="*/ 1301677 h 1682351"/>
              <a:gd name="connsiteX201" fmla="*/ 1479156 w 7868507"/>
              <a:gd name="connsiteY201" fmla="*/ 1316098 h 1682351"/>
              <a:gd name="connsiteX202" fmla="*/ 1441079 w 7868507"/>
              <a:gd name="connsiteY202" fmla="*/ 1332684 h 1682351"/>
              <a:gd name="connsiteX203" fmla="*/ 1427483 w 7868507"/>
              <a:gd name="connsiteY203" fmla="*/ 1339810 h 1682351"/>
              <a:gd name="connsiteX204" fmla="*/ 1402408 w 7868507"/>
              <a:gd name="connsiteY204" fmla="*/ 1347572 h 1682351"/>
              <a:gd name="connsiteX205" fmla="*/ 1390401 w 7868507"/>
              <a:gd name="connsiteY205" fmla="*/ 1348064 h 1682351"/>
              <a:gd name="connsiteX206" fmla="*/ 1389965 w 7868507"/>
              <a:gd name="connsiteY206" fmla="*/ 1348612 h 1682351"/>
              <a:gd name="connsiteX207" fmla="*/ 1388601 w 7868507"/>
              <a:gd name="connsiteY207" fmla="*/ 1346953 h 1682351"/>
              <a:gd name="connsiteX208" fmla="*/ 1380844 w 7868507"/>
              <a:gd name="connsiteY208" fmla="*/ 1350384 h 1682351"/>
              <a:gd name="connsiteX209" fmla="*/ 1378861 w 7868507"/>
              <a:gd name="connsiteY209" fmla="*/ 1352221 h 1682351"/>
              <a:gd name="connsiteX210" fmla="*/ 1375758 w 7868507"/>
              <a:gd name="connsiteY210" fmla="*/ 1353731 h 1682351"/>
              <a:gd name="connsiteX211" fmla="*/ 1375650 w 7868507"/>
              <a:gd name="connsiteY211" fmla="*/ 1353592 h 1682351"/>
              <a:gd name="connsiteX212" fmla="*/ 1372804 w 7868507"/>
              <a:gd name="connsiteY212" fmla="*/ 1355351 h 1682351"/>
              <a:gd name="connsiteX213" fmla="*/ 1359249 w 7868507"/>
              <a:gd name="connsiteY213" fmla="*/ 1366189 h 1682351"/>
              <a:gd name="connsiteX214" fmla="*/ 1340780 w 7868507"/>
              <a:gd name="connsiteY214" fmla="*/ 1366894 h 1682351"/>
              <a:gd name="connsiteX215" fmla="*/ 1337816 w 7868507"/>
              <a:gd name="connsiteY215" fmla="*/ 1359128 h 1682351"/>
              <a:gd name="connsiteX216" fmla="*/ 1335560 w 7868507"/>
              <a:gd name="connsiteY216" fmla="*/ 1360910 h 1682351"/>
              <a:gd name="connsiteX217" fmla="*/ 1331292 w 7868507"/>
              <a:gd name="connsiteY217" fmla="*/ 1365723 h 1682351"/>
              <a:gd name="connsiteX218" fmla="*/ 1329826 w 7868507"/>
              <a:gd name="connsiteY218" fmla="*/ 1365581 h 1682351"/>
              <a:gd name="connsiteX219" fmla="*/ 1315524 w 7868507"/>
              <a:gd name="connsiteY219" fmla="*/ 1370869 h 1682351"/>
              <a:gd name="connsiteX220" fmla="*/ 1311310 w 7868507"/>
              <a:gd name="connsiteY220" fmla="*/ 1368878 h 1682351"/>
              <a:gd name="connsiteX221" fmla="*/ 1309448 w 7868507"/>
              <a:gd name="connsiteY221" fmla="*/ 1368851 h 1682351"/>
              <a:gd name="connsiteX222" fmla="*/ 1301298 w 7868507"/>
              <a:gd name="connsiteY222" fmla="*/ 1377498 h 1682351"/>
              <a:gd name="connsiteX223" fmla="*/ 1296925 w 7868507"/>
              <a:gd name="connsiteY223" fmla="*/ 1380996 h 1682351"/>
              <a:gd name="connsiteX224" fmla="*/ 1269267 w 7868507"/>
              <a:gd name="connsiteY224" fmla="*/ 1411589 h 1682351"/>
              <a:gd name="connsiteX225" fmla="*/ 1221707 w 7868507"/>
              <a:gd name="connsiteY225" fmla="*/ 1427353 h 1682351"/>
              <a:gd name="connsiteX226" fmla="*/ 1173283 w 7868507"/>
              <a:gd name="connsiteY226" fmla="*/ 1444522 h 1682351"/>
              <a:gd name="connsiteX227" fmla="*/ 1135382 w 7868507"/>
              <a:gd name="connsiteY227" fmla="*/ 1456933 h 1682351"/>
              <a:gd name="connsiteX228" fmla="*/ 1055416 w 7868507"/>
              <a:gd name="connsiteY228" fmla="*/ 1526389 h 1682351"/>
              <a:gd name="connsiteX229" fmla="*/ 1034752 w 7868507"/>
              <a:gd name="connsiteY229" fmla="*/ 1531257 h 1682351"/>
              <a:gd name="connsiteX230" fmla="*/ 1018956 w 7868507"/>
              <a:gd name="connsiteY230" fmla="*/ 1549595 h 1682351"/>
              <a:gd name="connsiteX231" fmla="*/ 1010858 w 7868507"/>
              <a:gd name="connsiteY231" fmla="*/ 1548110 h 1682351"/>
              <a:gd name="connsiteX232" fmla="*/ 1009435 w 7868507"/>
              <a:gd name="connsiteY232" fmla="*/ 1547700 h 1682351"/>
              <a:gd name="connsiteX233" fmla="*/ 1004312 w 7868507"/>
              <a:gd name="connsiteY233" fmla="*/ 1549413 h 1682351"/>
              <a:gd name="connsiteX234" fmla="*/ 1002155 w 7868507"/>
              <a:gd name="connsiteY234" fmla="*/ 1545703 h 1682351"/>
              <a:gd name="connsiteX235" fmla="*/ 993932 w 7868507"/>
              <a:gd name="connsiteY235" fmla="*/ 1545275 h 1682351"/>
              <a:gd name="connsiteX236" fmla="*/ 984702 w 7868507"/>
              <a:gd name="connsiteY236" fmla="*/ 1549599 h 1682351"/>
              <a:gd name="connsiteX237" fmla="*/ 951832 w 7868507"/>
              <a:gd name="connsiteY237" fmla="*/ 1564506 h 1682351"/>
              <a:gd name="connsiteX238" fmla="*/ 946909 w 7868507"/>
              <a:gd name="connsiteY238" fmla="*/ 1569506 h 1682351"/>
              <a:gd name="connsiteX239" fmla="*/ 930061 w 7868507"/>
              <a:gd name="connsiteY239" fmla="*/ 1573784 h 1682351"/>
              <a:gd name="connsiteX240" fmla="*/ 929189 w 7868507"/>
              <a:gd name="connsiteY240" fmla="*/ 1575061 h 1682351"/>
              <a:gd name="connsiteX241" fmla="*/ 913074 w 7868507"/>
              <a:gd name="connsiteY241" fmla="*/ 1580907 h 1682351"/>
              <a:gd name="connsiteX242" fmla="*/ 885532 w 7868507"/>
              <a:gd name="connsiteY242" fmla="*/ 1596205 h 1682351"/>
              <a:gd name="connsiteX243" fmla="*/ 879535 w 7868507"/>
              <a:gd name="connsiteY243" fmla="*/ 1593350 h 1682351"/>
              <a:gd name="connsiteX244" fmla="*/ 878302 w 7868507"/>
              <a:gd name="connsiteY244" fmla="*/ 1591213 h 1682351"/>
              <a:gd name="connsiteX245" fmla="*/ 870728 w 7868507"/>
              <a:gd name="connsiteY245" fmla="*/ 1595340 h 1682351"/>
              <a:gd name="connsiteX246" fmla="*/ 864075 w 7868507"/>
              <a:gd name="connsiteY246" fmla="*/ 1594517 h 1682351"/>
              <a:gd name="connsiteX247" fmla="*/ 859460 w 7868507"/>
              <a:gd name="connsiteY247" fmla="*/ 1599444 h 1682351"/>
              <a:gd name="connsiteX248" fmla="*/ 851601 w 7868507"/>
              <a:gd name="connsiteY248" fmla="*/ 1600641 h 1682351"/>
              <a:gd name="connsiteX249" fmla="*/ 841730 w 7868507"/>
              <a:gd name="connsiteY249" fmla="*/ 1600929 h 1682351"/>
              <a:gd name="connsiteX250" fmla="*/ 832963 w 7868507"/>
              <a:gd name="connsiteY250" fmla="*/ 1599055 h 1682351"/>
              <a:gd name="connsiteX251" fmla="*/ 820466 w 7868507"/>
              <a:gd name="connsiteY251" fmla="*/ 1602123 h 1682351"/>
              <a:gd name="connsiteX252" fmla="*/ 791859 w 7868507"/>
              <a:gd name="connsiteY252" fmla="*/ 1606663 h 1682351"/>
              <a:gd name="connsiteX253" fmla="*/ 770233 w 7868507"/>
              <a:gd name="connsiteY253" fmla="*/ 1610142 h 1682351"/>
              <a:gd name="connsiteX254" fmla="*/ 732594 w 7868507"/>
              <a:gd name="connsiteY254" fmla="*/ 1620226 h 1682351"/>
              <a:gd name="connsiteX255" fmla="*/ 725765 w 7868507"/>
              <a:gd name="connsiteY255" fmla="*/ 1628741 h 1682351"/>
              <a:gd name="connsiteX256" fmla="*/ 707807 w 7868507"/>
              <a:gd name="connsiteY256" fmla="*/ 1626219 h 1682351"/>
              <a:gd name="connsiteX257" fmla="*/ 702769 w 7868507"/>
              <a:gd name="connsiteY257" fmla="*/ 1617842 h 1682351"/>
              <a:gd name="connsiteX258" fmla="*/ 679694 w 7868507"/>
              <a:gd name="connsiteY258" fmla="*/ 1620699 h 1682351"/>
              <a:gd name="connsiteX259" fmla="*/ 658729 w 7868507"/>
              <a:gd name="connsiteY259" fmla="*/ 1632723 h 1682351"/>
              <a:gd name="connsiteX260" fmla="*/ 631015 w 7868507"/>
              <a:gd name="connsiteY260" fmla="*/ 1639457 h 1682351"/>
              <a:gd name="connsiteX261" fmla="*/ 614469 w 7868507"/>
              <a:gd name="connsiteY261" fmla="*/ 1643580 h 1682351"/>
              <a:gd name="connsiteX262" fmla="*/ 568137 w 7868507"/>
              <a:gd name="connsiteY262" fmla="*/ 1647197 h 1682351"/>
              <a:gd name="connsiteX263" fmla="*/ 565757 w 7868507"/>
              <a:gd name="connsiteY263" fmla="*/ 1647102 h 1682351"/>
              <a:gd name="connsiteX264" fmla="*/ 557947 w 7868507"/>
              <a:gd name="connsiteY264" fmla="*/ 1652573 h 1682351"/>
              <a:gd name="connsiteX265" fmla="*/ 557617 w 7868507"/>
              <a:gd name="connsiteY265" fmla="*/ 1653973 h 1682351"/>
              <a:gd name="connsiteX266" fmla="*/ 528578 w 7868507"/>
              <a:gd name="connsiteY266" fmla="*/ 1651276 h 1682351"/>
              <a:gd name="connsiteX267" fmla="*/ 525096 w 7868507"/>
              <a:gd name="connsiteY267" fmla="*/ 1653383 h 1682351"/>
              <a:gd name="connsiteX268" fmla="*/ 505689 w 7868507"/>
              <a:gd name="connsiteY268" fmla="*/ 1648471 h 1682351"/>
              <a:gd name="connsiteX269" fmla="*/ 495919 w 7868507"/>
              <a:gd name="connsiteY269" fmla="*/ 1647615 h 1682351"/>
              <a:gd name="connsiteX270" fmla="*/ 478476 w 7868507"/>
              <a:gd name="connsiteY270" fmla="*/ 1644401 h 1682351"/>
              <a:gd name="connsiteX271" fmla="*/ 477049 w 7868507"/>
              <a:gd name="connsiteY271" fmla="*/ 1645767 h 1682351"/>
              <a:gd name="connsiteX272" fmla="*/ 473592 w 7868507"/>
              <a:gd name="connsiteY272" fmla="*/ 1644526 h 1682351"/>
              <a:gd name="connsiteX273" fmla="*/ 471069 w 7868507"/>
              <a:gd name="connsiteY273" fmla="*/ 1646136 h 1682351"/>
              <a:gd name="connsiteX274" fmla="*/ 468193 w 7868507"/>
              <a:gd name="connsiteY274" fmla="*/ 1645716 h 1682351"/>
              <a:gd name="connsiteX275" fmla="*/ 438139 w 7868507"/>
              <a:gd name="connsiteY275" fmla="*/ 1652183 h 1682351"/>
              <a:gd name="connsiteX276" fmla="*/ 431647 w 7868507"/>
              <a:gd name="connsiteY276" fmla="*/ 1650919 h 1682351"/>
              <a:gd name="connsiteX277" fmla="*/ 426745 w 7868507"/>
              <a:gd name="connsiteY277" fmla="*/ 1655727 h 1682351"/>
              <a:gd name="connsiteX278" fmla="*/ 406042 w 7868507"/>
              <a:gd name="connsiteY278" fmla="*/ 1656992 h 1682351"/>
              <a:gd name="connsiteX279" fmla="*/ 398889 w 7868507"/>
              <a:gd name="connsiteY279" fmla="*/ 1653230 h 1682351"/>
              <a:gd name="connsiteX280" fmla="*/ 392275 w 7868507"/>
              <a:gd name="connsiteY280" fmla="*/ 1650533 h 1682351"/>
              <a:gd name="connsiteX281" fmla="*/ 391417 w 7868507"/>
              <a:gd name="connsiteY281" fmla="*/ 1650540 h 1682351"/>
              <a:gd name="connsiteX282" fmla="*/ 382811 w 7868507"/>
              <a:gd name="connsiteY282" fmla="*/ 1650624 h 1682351"/>
              <a:gd name="connsiteX283" fmla="*/ 366800 w 7868507"/>
              <a:gd name="connsiteY283" fmla="*/ 1650779 h 1682351"/>
              <a:gd name="connsiteX284" fmla="*/ 335757 w 7868507"/>
              <a:gd name="connsiteY284" fmla="*/ 1654369 h 1682351"/>
              <a:gd name="connsiteX285" fmla="*/ 265518 w 7868507"/>
              <a:gd name="connsiteY285" fmla="*/ 1637286 h 1682351"/>
              <a:gd name="connsiteX286" fmla="*/ 165785 w 7868507"/>
              <a:gd name="connsiteY286" fmla="*/ 1646368 h 1682351"/>
              <a:gd name="connsiteX287" fmla="*/ 5771 w 7868507"/>
              <a:gd name="connsiteY287" fmla="*/ 1682351 h 1682351"/>
              <a:gd name="connsiteX288" fmla="*/ 0 w 7868507"/>
              <a:gd name="connsiteY288" fmla="*/ 1682121 h 1682351"/>
              <a:gd name="connsiteX289" fmla="*/ 0 w 7868507"/>
              <a:gd name="connsiteY289" fmla="*/ 208540 h 1682351"/>
              <a:gd name="connsiteX290" fmla="*/ 1 w 7868507"/>
              <a:gd name="connsiteY290" fmla="*/ 208540 h 16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7868507" h="1682351">
                <a:moveTo>
                  <a:pt x="0" y="0"/>
                </a:moveTo>
                <a:lnTo>
                  <a:pt x="7868507" y="0"/>
                </a:lnTo>
                <a:lnTo>
                  <a:pt x="7865866" y="1824"/>
                </a:lnTo>
                <a:cubicBezTo>
                  <a:pt x="7856431" y="8442"/>
                  <a:pt x="7838680" y="21037"/>
                  <a:pt x="7837561" y="21679"/>
                </a:cubicBezTo>
                <a:cubicBezTo>
                  <a:pt x="7827334" y="28887"/>
                  <a:pt x="7786488" y="47703"/>
                  <a:pt x="7769454" y="43813"/>
                </a:cubicBezTo>
                <a:cubicBezTo>
                  <a:pt x="7776715" y="51976"/>
                  <a:pt x="7698773" y="52885"/>
                  <a:pt x="7695485" y="61050"/>
                </a:cubicBezTo>
                <a:cubicBezTo>
                  <a:pt x="7694124" y="67654"/>
                  <a:pt x="7669858" y="70842"/>
                  <a:pt x="7662356" y="73131"/>
                </a:cubicBezTo>
                <a:cubicBezTo>
                  <a:pt x="7657288" y="79798"/>
                  <a:pt x="7615644" y="67260"/>
                  <a:pt x="7602203" y="99894"/>
                </a:cubicBezTo>
                <a:cubicBezTo>
                  <a:pt x="7564102" y="102340"/>
                  <a:pt x="7563677" y="146948"/>
                  <a:pt x="7533256" y="141638"/>
                </a:cubicBezTo>
                <a:cubicBezTo>
                  <a:pt x="7525393" y="142116"/>
                  <a:pt x="7522481" y="163449"/>
                  <a:pt x="7516926" y="165418"/>
                </a:cubicBezTo>
                <a:lnTo>
                  <a:pt x="7488994" y="178287"/>
                </a:lnTo>
                <a:lnTo>
                  <a:pt x="7478335" y="185700"/>
                </a:lnTo>
                <a:lnTo>
                  <a:pt x="7458526" y="189157"/>
                </a:lnTo>
                <a:cubicBezTo>
                  <a:pt x="7448729" y="190298"/>
                  <a:pt x="7435680" y="189564"/>
                  <a:pt x="7419554" y="192546"/>
                </a:cubicBezTo>
                <a:cubicBezTo>
                  <a:pt x="7391848" y="201320"/>
                  <a:pt x="7364551" y="190112"/>
                  <a:pt x="7347574" y="213028"/>
                </a:cubicBezTo>
                <a:cubicBezTo>
                  <a:pt x="7289734" y="215419"/>
                  <a:pt x="7263297" y="236052"/>
                  <a:pt x="7205646" y="228570"/>
                </a:cubicBezTo>
                <a:cubicBezTo>
                  <a:pt x="7219384" y="234481"/>
                  <a:pt x="7148985" y="225303"/>
                  <a:pt x="7132082" y="240066"/>
                </a:cubicBezTo>
                <a:cubicBezTo>
                  <a:pt x="7098097" y="244851"/>
                  <a:pt x="7078927" y="243254"/>
                  <a:pt x="7026584" y="249305"/>
                </a:cubicBezTo>
                <a:cubicBezTo>
                  <a:pt x="6982005" y="255885"/>
                  <a:pt x="6975045" y="256084"/>
                  <a:pt x="6949796" y="259619"/>
                </a:cubicBezTo>
                <a:lnTo>
                  <a:pt x="6850243" y="278486"/>
                </a:lnTo>
                <a:lnTo>
                  <a:pt x="6848972" y="279419"/>
                </a:lnTo>
                <a:cubicBezTo>
                  <a:pt x="6842431" y="281915"/>
                  <a:pt x="6837674" y="282132"/>
                  <a:pt x="6833720" y="281340"/>
                </a:cubicBezTo>
                <a:lnTo>
                  <a:pt x="6796601" y="279778"/>
                </a:lnTo>
                <a:lnTo>
                  <a:pt x="6793249" y="281365"/>
                </a:lnTo>
                <a:lnTo>
                  <a:pt x="6761214" y="283216"/>
                </a:lnTo>
                <a:cubicBezTo>
                  <a:pt x="6761188" y="283490"/>
                  <a:pt x="6761163" y="283765"/>
                  <a:pt x="6761137" y="284040"/>
                </a:cubicBezTo>
                <a:cubicBezTo>
                  <a:pt x="6760237" y="285931"/>
                  <a:pt x="6758196" y="287407"/>
                  <a:pt x="6753708" y="288053"/>
                </a:cubicBezTo>
                <a:cubicBezTo>
                  <a:pt x="6765963" y="298767"/>
                  <a:pt x="6752991" y="292938"/>
                  <a:pt x="6738673" y="293899"/>
                </a:cubicBezTo>
                <a:cubicBezTo>
                  <a:pt x="6725584" y="299105"/>
                  <a:pt x="6686848" y="314912"/>
                  <a:pt x="6675177" y="319284"/>
                </a:cubicBezTo>
                <a:lnTo>
                  <a:pt x="6668648" y="320128"/>
                </a:lnTo>
                <a:cubicBezTo>
                  <a:pt x="6668631" y="320193"/>
                  <a:pt x="6668614" y="320260"/>
                  <a:pt x="6668596" y="320325"/>
                </a:cubicBezTo>
                <a:cubicBezTo>
                  <a:pt x="6667339" y="320894"/>
                  <a:pt x="6665255" y="321316"/>
                  <a:pt x="6661861" y="321574"/>
                </a:cubicBezTo>
                <a:lnTo>
                  <a:pt x="6644079" y="323301"/>
                </a:lnTo>
                <a:lnTo>
                  <a:pt x="6640227" y="325063"/>
                </a:lnTo>
                <a:lnTo>
                  <a:pt x="6639422" y="327491"/>
                </a:lnTo>
                <a:lnTo>
                  <a:pt x="6617073" y="336554"/>
                </a:lnTo>
                <a:cubicBezTo>
                  <a:pt x="6605813" y="334764"/>
                  <a:pt x="6572341" y="351494"/>
                  <a:pt x="6565938" y="354459"/>
                </a:cubicBezTo>
                <a:lnTo>
                  <a:pt x="6506395" y="372715"/>
                </a:lnTo>
                <a:cubicBezTo>
                  <a:pt x="6446059" y="407226"/>
                  <a:pt x="6413333" y="405459"/>
                  <a:pt x="6366803" y="421832"/>
                </a:cubicBezTo>
                <a:cubicBezTo>
                  <a:pt x="6324390" y="424230"/>
                  <a:pt x="6284368" y="425700"/>
                  <a:pt x="6245343" y="435559"/>
                </a:cubicBezTo>
                <a:cubicBezTo>
                  <a:pt x="6215336" y="440142"/>
                  <a:pt x="6196358" y="442032"/>
                  <a:pt x="6186762" y="449329"/>
                </a:cubicBezTo>
                <a:lnTo>
                  <a:pt x="6151870" y="456667"/>
                </a:lnTo>
                <a:lnTo>
                  <a:pt x="6094791" y="467108"/>
                </a:lnTo>
                <a:cubicBezTo>
                  <a:pt x="6094657" y="467835"/>
                  <a:pt x="6094521" y="468561"/>
                  <a:pt x="6094387" y="469288"/>
                </a:cubicBezTo>
                <a:lnTo>
                  <a:pt x="6088888" y="472662"/>
                </a:lnTo>
                <a:lnTo>
                  <a:pt x="6079322" y="480342"/>
                </a:lnTo>
                <a:lnTo>
                  <a:pt x="6060058" y="490885"/>
                </a:lnTo>
                <a:lnTo>
                  <a:pt x="6059271" y="490563"/>
                </a:lnTo>
                <a:cubicBezTo>
                  <a:pt x="6057130" y="490070"/>
                  <a:pt x="6054850" y="490140"/>
                  <a:pt x="6052214" y="491388"/>
                </a:cubicBezTo>
                <a:cubicBezTo>
                  <a:pt x="6043152" y="492025"/>
                  <a:pt x="6015622" y="492143"/>
                  <a:pt x="6004898" y="494385"/>
                </a:cubicBezTo>
                <a:cubicBezTo>
                  <a:pt x="5999647" y="497933"/>
                  <a:pt x="5993947" y="501457"/>
                  <a:pt x="5987859" y="504838"/>
                </a:cubicBezTo>
                <a:lnTo>
                  <a:pt x="5984113" y="506697"/>
                </a:lnTo>
                <a:lnTo>
                  <a:pt x="5983909" y="506630"/>
                </a:lnTo>
                <a:cubicBezTo>
                  <a:pt x="5982816" y="506817"/>
                  <a:pt x="5981478" y="507345"/>
                  <a:pt x="5979696" y="508387"/>
                </a:cubicBezTo>
                <a:lnTo>
                  <a:pt x="5931986" y="510495"/>
                </a:lnTo>
                <a:cubicBezTo>
                  <a:pt x="5909485" y="515471"/>
                  <a:pt x="5891640" y="509415"/>
                  <a:pt x="5873354" y="520717"/>
                </a:cubicBezTo>
                <a:cubicBezTo>
                  <a:pt x="5862814" y="523027"/>
                  <a:pt x="5852640" y="524240"/>
                  <a:pt x="5843006" y="525739"/>
                </a:cubicBezTo>
                <a:lnTo>
                  <a:pt x="5825737" y="530029"/>
                </a:lnTo>
                <a:lnTo>
                  <a:pt x="5812271" y="536366"/>
                </a:lnTo>
                <a:cubicBezTo>
                  <a:pt x="5756812" y="585055"/>
                  <a:pt x="5726733" y="582561"/>
                  <a:pt x="5683965" y="605660"/>
                </a:cubicBezTo>
                <a:cubicBezTo>
                  <a:pt x="5644981" y="609044"/>
                  <a:pt x="5608194" y="611118"/>
                  <a:pt x="5572324" y="625027"/>
                </a:cubicBezTo>
                <a:lnTo>
                  <a:pt x="5556903" y="628786"/>
                </a:lnTo>
                <a:lnTo>
                  <a:pt x="5553544" y="627847"/>
                </a:lnTo>
                <a:lnTo>
                  <a:pt x="5526889" y="632098"/>
                </a:lnTo>
                <a:lnTo>
                  <a:pt x="5521078" y="637584"/>
                </a:lnTo>
                <a:lnTo>
                  <a:pt x="5512534" y="637267"/>
                </a:lnTo>
                <a:cubicBezTo>
                  <a:pt x="5504747" y="639009"/>
                  <a:pt x="5481345" y="646244"/>
                  <a:pt x="5474353" y="648039"/>
                </a:cubicBezTo>
                <a:lnTo>
                  <a:pt x="5470584" y="648039"/>
                </a:lnTo>
                <a:lnTo>
                  <a:pt x="5467496" y="650003"/>
                </a:lnTo>
                <a:lnTo>
                  <a:pt x="5462885" y="649269"/>
                </a:lnTo>
                <a:lnTo>
                  <a:pt x="5461190" y="650833"/>
                </a:lnTo>
                <a:lnTo>
                  <a:pt x="5438256" y="650162"/>
                </a:lnTo>
                <a:lnTo>
                  <a:pt x="5425515" y="650724"/>
                </a:lnTo>
                <a:lnTo>
                  <a:pt x="5399851" y="648648"/>
                </a:lnTo>
                <a:lnTo>
                  <a:pt x="5395578" y="651245"/>
                </a:lnTo>
                <a:lnTo>
                  <a:pt x="5357693" y="652764"/>
                </a:lnTo>
                <a:cubicBezTo>
                  <a:pt x="5357603" y="653244"/>
                  <a:pt x="5357512" y="653723"/>
                  <a:pt x="5357422" y="654203"/>
                </a:cubicBezTo>
                <a:lnTo>
                  <a:pt x="5347920" y="660769"/>
                </a:lnTo>
                <a:lnTo>
                  <a:pt x="5344829" y="661019"/>
                </a:lnTo>
                <a:cubicBezTo>
                  <a:pt x="5307153" y="665059"/>
                  <a:pt x="5332651" y="677514"/>
                  <a:pt x="5285263" y="671313"/>
                </a:cubicBezTo>
                <a:cubicBezTo>
                  <a:pt x="5280405" y="677746"/>
                  <a:pt x="5274454" y="678943"/>
                  <a:pt x="5264305" y="677803"/>
                </a:cubicBezTo>
                <a:cubicBezTo>
                  <a:pt x="5246014" y="680189"/>
                  <a:pt x="5247969" y="694161"/>
                  <a:pt x="5229182" y="688503"/>
                </a:cubicBezTo>
                <a:cubicBezTo>
                  <a:pt x="5232786" y="695611"/>
                  <a:pt x="5194630" y="696876"/>
                  <a:pt x="5203382" y="703484"/>
                </a:cubicBezTo>
                <a:cubicBezTo>
                  <a:pt x="5191747" y="712293"/>
                  <a:pt x="5185418" y="701775"/>
                  <a:pt x="5173833" y="709660"/>
                </a:cubicBezTo>
                <a:cubicBezTo>
                  <a:pt x="5160556" y="713156"/>
                  <a:pt x="5181164" y="700314"/>
                  <a:pt x="5166382" y="702062"/>
                </a:cubicBezTo>
                <a:cubicBezTo>
                  <a:pt x="5152981" y="704685"/>
                  <a:pt x="5149341" y="697471"/>
                  <a:pt x="5142858" y="702153"/>
                </a:cubicBezTo>
                <a:cubicBezTo>
                  <a:pt x="5140697" y="703712"/>
                  <a:pt x="5138223" y="706594"/>
                  <a:pt x="5134964" y="711602"/>
                </a:cubicBezTo>
                <a:cubicBezTo>
                  <a:pt x="5116062" y="710281"/>
                  <a:pt x="5112766" y="718879"/>
                  <a:pt x="5087368" y="727066"/>
                </a:cubicBezTo>
                <a:cubicBezTo>
                  <a:pt x="5076462" y="724359"/>
                  <a:pt x="5067967" y="727957"/>
                  <a:pt x="5059763" y="733651"/>
                </a:cubicBezTo>
                <a:cubicBezTo>
                  <a:pt x="5047285" y="735133"/>
                  <a:pt x="5035444" y="738447"/>
                  <a:pt x="5023240" y="742299"/>
                </a:cubicBezTo>
                <a:lnTo>
                  <a:pt x="5007406" y="747156"/>
                </a:lnTo>
                <a:lnTo>
                  <a:pt x="4995851" y="746560"/>
                </a:lnTo>
                <a:cubicBezTo>
                  <a:pt x="4991224" y="747463"/>
                  <a:pt x="4986919" y="747840"/>
                  <a:pt x="4983107" y="748274"/>
                </a:cubicBezTo>
                <a:lnTo>
                  <a:pt x="4973068" y="750600"/>
                </a:lnTo>
                <a:lnTo>
                  <a:pt x="4967642" y="756164"/>
                </a:lnTo>
                <a:lnTo>
                  <a:pt x="4958938" y="756308"/>
                </a:lnTo>
                <a:lnTo>
                  <a:pt x="4949594" y="761504"/>
                </a:lnTo>
                <a:lnTo>
                  <a:pt x="4947761" y="759559"/>
                </a:lnTo>
                <a:lnTo>
                  <a:pt x="4939683" y="757589"/>
                </a:lnTo>
                <a:lnTo>
                  <a:pt x="4905733" y="776774"/>
                </a:lnTo>
                <a:cubicBezTo>
                  <a:pt x="4896707" y="781329"/>
                  <a:pt x="4889057" y="783325"/>
                  <a:pt x="4885524" y="784914"/>
                </a:cubicBezTo>
                <a:lnTo>
                  <a:pt x="4884537" y="786309"/>
                </a:lnTo>
                <a:lnTo>
                  <a:pt x="4863207" y="792997"/>
                </a:lnTo>
                <a:lnTo>
                  <a:pt x="4857388" y="798678"/>
                </a:lnTo>
                <a:cubicBezTo>
                  <a:pt x="4843193" y="806581"/>
                  <a:pt x="4824167" y="805577"/>
                  <a:pt x="4816499" y="818246"/>
                </a:cubicBezTo>
                <a:cubicBezTo>
                  <a:pt x="4812647" y="821244"/>
                  <a:pt x="4808821" y="822962"/>
                  <a:pt x="4805033" y="823877"/>
                </a:cubicBezTo>
                <a:lnTo>
                  <a:pt x="4794341" y="824641"/>
                </a:lnTo>
                <a:lnTo>
                  <a:pt x="4791139" y="821265"/>
                </a:lnTo>
                <a:lnTo>
                  <a:pt x="4784697" y="823709"/>
                </a:lnTo>
                <a:lnTo>
                  <a:pt x="4782810" y="823507"/>
                </a:lnTo>
                <a:cubicBezTo>
                  <a:pt x="4779205" y="823102"/>
                  <a:pt x="4775651" y="822843"/>
                  <a:pt x="4772164" y="823203"/>
                </a:cubicBezTo>
                <a:cubicBezTo>
                  <a:pt x="4777656" y="842476"/>
                  <a:pt x="4743396" y="829438"/>
                  <a:pt x="4753756" y="843711"/>
                </a:cubicBezTo>
                <a:cubicBezTo>
                  <a:pt x="4735544" y="849041"/>
                  <a:pt x="4750178" y="861228"/>
                  <a:pt x="4727551" y="851537"/>
                </a:cubicBezTo>
                <a:cubicBezTo>
                  <a:pt x="4699946" y="874427"/>
                  <a:pt x="4652821" y="902023"/>
                  <a:pt x="4631760" y="932126"/>
                </a:cubicBezTo>
                <a:cubicBezTo>
                  <a:pt x="4606537" y="943038"/>
                  <a:pt x="4602512" y="938987"/>
                  <a:pt x="4584082" y="949940"/>
                </a:cubicBezTo>
                <a:cubicBezTo>
                  <a:pt x="4584818" y="973908"/>
                  <a:pt x="4539784" y="951314"/>
                  <a:pt x="4523312" y="974005"/>
                </a:cubicBezTo>
                <a:lnTo>
                  <a:pt x="4463504" y="996548"/>
                </a:lnTo>
                <a:lnTo>
                  <a:pt x="4452680" y="1008042"/>
                </a:lnTo>
                <a:lnTo>
                  <a:pt x="4445284" y="1009976"/>
                </a:lnTo>
                <a:lnTo>
                  <a:pt x="4407084" y="1025274"/>
                </a:lnTo>
                <a:lnTo>
                  <a:pt x="4398766" y="1022420"/>
                </a:lnTo>
                <a:lnTo>
                  <a:pt x="4397057" y="1020283"/>
                </a:lnTo>
                <a:lnTo>
                  <a:pt x="4386552" y="1024409"/>
                </a:lnTo>
                <a:lnTo>
                  <a:pt x="4377324" y="1023587"/>
                </a:lnTo>
                <a:lnTo>
                  <a:pt x="4370923" y="1028513"/>
                </a:lnTo>
                <a:lnTo>
                  <a:pt x="4360023" y="1029711"/>
                </a:lnTo>
                <a:cubicBezTo>
                  <a:pt x="4355937" y="1029719"/>
                  <a:pt x="4351336" y="1029614"/>
                  <a:pt x="4346335" y="1029999"/>
                </a:cubicBezTo>
                <a:lnTo>
                  <a:pt x="4334175" y="1028124"/>
                </a:lnTo>
                <a:lnTo>
                  <a:pt x="4316842" y="1031192"/>
                </a:lnTo>
                <a:cubicBezTo>
                  <a:pt x="4303471" y="1033665"/>
                  <a:pt x="4290547" y="1035645"/>
                  <a:pt x="4277163" y="1035732"/>
                </a:cubicBezTo>
                <a:cubicBezTo>
                  <a:pt x="4267809" y="1040481"/>
                  <a:pt x="4258392" y="1043112"/>
                  <a:pt x="4247171" y="1039212"/>
                </a:cubicBezTo>
                <a:cubicBezTo>
                  <a:pt x="4219321" y="1044529"/>
                  <a:pt x="4214817" y="1052707"/>
                  <a:pt x="4194968" y="1049296"/>
                </a:cubicBezTo>
                <a:cubicBezTo>
                  <a:pt x="4190926" y="1053911"/>
                  <a:pt x="4187967" y="1056500"/>
                  <a:pt x="4185496" y="1057811"/>
                </a:cubicBezTo>
                <a:cubicBezTo>
                  <a:pt x="4178081" y="1061743"/>
                  <a:pt x="4175081" y="1054170"/>
                  <a:pt x="4160588" y="1055289"/>
                </a:cubicBezTo>
                <a:cubicBezTo>
                  <a:pt x="4144737" y="1055386"/>
                  <a:pt x="4168066" y="1044910"/>
                  <a:pt x="4153601" y="1046911"/>
                </a:cubicBezTo>
                <a:cubicBezTo>
                  <a:pt x="4140408" y="1053461"/>
                  <a:pt x="4134952" y="1042305"/>
                  <a:pt x="4121597" y="1049768"/>
                </a:cubicBezTo>
                <a:cubicBezTo>
                  <a:pt x="4130078" y="1057306"/>
                  <a:pt x="4089547" y="1054328"/>
                  <a:pt x="4092519" y="1061793"/>
                </a:cubicBezTo>
                <a:cubicBezTo>
                  <a:pt x="4073305" y="1054083"/>
                  <a:pt x="4073723" y="1068186"/>
                  <a:pt x="4054082" y="1068526"/>
                </a:cubicBezTo>
                <a:cubicBezTo>
                  <a:pt x="4043475" y="1066267"/>
                  <a:pt x="4037035" y="1066795"/>
                  <a:pt x="4031133" y="1072650"/>
                </a:cubicBezTo>
                <a:cubicBezTo>
                  <a:pt x="3981712" y="1061225"/>
                  <a:pt x="4007226" y="1076435"/>
                  <a:pt x="3966873" y="1076267"/>
                </a:cubicBezTo>
                <a:lnTo>
                  <a:pt x="3963573" y="1076172"/>
                </a:lnTo>
                <a:lnTo>
                  <a:pt x="3952740" y="1081643"/>
                </a:lnTo>
                <a:cubicBezTo>
                  <a:pt x="3952588" y="1082109"/>
                  <a:pt x="3952435" y="1082575"/>
                  <a:pt x="3952284" y="1083043"/>
                </a:cubicBezTo>
                <a:lnTo>
                  <a:pt x="3912008" y="1080346"/>
                </a:lnTo>
                <a:lnTo>
                  <a:pt x="3907178" y="1082452"/>
                </a:lnTo>
                <a:lnTo>
                  <a:pt x="3880262" y="1077541"/>
                </a:lnTo>
                <a:lnTo>
                  <a:pt x="3866711" y="1076684"/>
                </a:lnTo>
                <a:lnTo>
                  <a:pt x="3842517" y="1073470"/>
                </a:lnTo>
                <a:lnTo>
                  <a:pt x="3840538" y="1074837"/>
                </a:lnTo>
                <a:lnTo>
                  <a:pt x="3835745" y="1073596"/>
                </a:lnTo>
                <a:lnTo>
                  <a:pt x="3832245" y="1075205"/>
                </a:lnTo>
                <a:lnTo>
                  <a:pt x="3828256" y="1074786"/>
                </a:lnTo>
                <a:cubicBezTo>
                  <a:pt x="3820644" y="1075794"/>
                  <a:pt x="3795021" y="1080386"/>
                  <a:pt x="3786574" y="1081253"/>
                </a:cubicBezTo>
                <a:lnTo>
                  <a:pt x="3777568" y="1079989"/>
                </a:lnTo>
                <a:lnTo>
                  <a:pt x="3770769" y="1084796"/>
                </a:lnTo>
                <a:lnTo>
                  <a:pt x="3742056" y="1086062"/>
                </a:lnTo>
                <a:lnTo>
                  <a:pt x="3732135" y="1082300"/>
                </a:lnTo>
                <a:lnTo>
                  <a:pt x="3722961" y="1079602"/>
                </a:lnTo>
                <a:lnTo>
                  <a:pt x="3721773" y="1079610"/>
                </a:lnTo>
                <a:lnTo>
                  <a:pt x="3709837" y="1079694"/>
                </a:lnTo>
                <a:lnTo>
                  <a:pt x="3687629" y="1079849"/>
                </a:lnTo>
                <a:cubicBezTo>
                  <a:pt x="3673456" y="1080105"/>
                  <a:pt x="3659080" y="1080912"/>
                  <a:pt x="3644574" y="1083439"/>
                </a:cubicBezTo>
                <a:cubicBezTo>
                  <a:pt x="3589095" y="1070946"/>
                  <a:pt x="3593887" y="1069803"/>
                  <a:pt x="3547156" y="1066356"/>
                </a:cubicBezTo>
                <a:cubicBezTo>
                  <a:pt x="3524419" y="1052844"/>
                  <a:pt x="3435948" y="1076852"/>
                  <a:pt x="3408831" y="1075438"/>
                </a:cubicBezTo>
                <a:cubicBezTo>
                  <a:pt x="3341934" y="1084022"/>
                  <a:pt x="3199862" y="1123979"/>
                  <a:pt x="3114039" y="1109327"/>
                </a:cubicBezTo>
                <a:cubicBezTo>
                  <a:pt x="3092859" y="1111484"/>
                  <a:pt x="3063890" y="1116528"/>
                  <a:pt x="3051319" y="1116688"/>
                </a:cubicBezTo>
                <a:lnTo>
                  <a:pt x="3010058" y="1118821"/>
                </a:lnTo>
                <a:lnTo>
                  <a:pt x="2941155" y="1141827"/>
                </a:lnTo>
                <a:cubicBezTo>
                  <a:pt x="2906040" y="1127149"/>
                  <a:pt x="2906331" y="1144134"/>
                  <a:pt x="2862733" y="1149849"/>
                </a:cubicBezTo>
                <a:cubicBezTo>
                  <a:pt x="2846732" y="1145242"/>
                  <a:pt x="2772044" y="1145386"/>
                  <a:pt x="2762853" y="1155888"/>
                </a:cubicBezTo>
                <a:cubicBezTo>
                  <a:pt x="2752600" y="1158438"/>
                  <a:pt x="2740554" y="1155224"/>
                  <a:pt x="2735957" y="1166296"/>
                </a:cubicBezTo>
                <a:cubicBezTo>
                  <a:pt x="2728293" y="1179691"/>
                  <a:pt x="2692123" y="1160594"/>
                  <a:pt x="2697453" y="1175920"/>
                </a:cubicBezTo>
                <a:cubicBezTo>
                  <a:pt x="2671775" y="1162864"/>
                  <a:pt x="2651911" y="1191050"/>
                  <a:pt x="2630587" y="1198561"/>
                </a:cubicBezTo>
                <a:cubicBezTo>
                  <a:pt x="2610325" y="1198229"/>
                  <a:pt x="2600793" y="1205603"/>
                  <a:pt x="2554087" y="1210615"/>
                </a:cubicBezTo>
                <a:cubicBezTo>
                  <a:pt x="2531792" y="1195398"/>
                  <a:pt x="2507411" y="1222739"/>
                  <a:pt x="2466063" y="1202949"/>
                </a:cubicBezTo>
                <a:cubicBezTo>
                  <a:pt x="2464801" y="1205165"/>
                  <a:pt x="2452486" y="1203160"/>
                  <a:pt x="2417946" y="1202719"/>
                </a:cubicBezTo>
                <a:cubicBezTo>
                  <a:pt x="2383405" y="1202277"/>
                  <a:pt x="2310873" y="1202063"/>
                  <a:pt x="2258819" y="1200304"/>
                </a:cubicBezTo>
                <a:cubicBezTo>
                  <a:pt x="2199732" y="1200698"/>
                  <a:pt x="2226373" y="1222055"/>
                  <a:pt x="2148771" y="1198564"/>
                </a:cubicBezTo>
                <a:cubicBezTo>
                  <a:pt x="2142871" y="1211179"/>
                  <a:pt x="2133698" y="1212428"/>
                  <a:pt x="2117137" y="1207800"/>
                </a:cubicBezTo>
                <a:cubicBezTo>
                  <a:pt x="2088573" y="1208890"/>
                  <a:pt x="2095766" y="1239016"/>
                  <a:pt x="2064067" y="1222897"/>
                </a:cubicBezTo>
                <a:cubicBezTo>
                  <a:pt x="2043442" y="1230104"/>
                  <a:pt x="2024354" y="1222318"/>
                  <a:pt x="2011154" y="1227589"/>
                </a:cubicBezTo>
                <a:lnTo>
                  <a:pt x="1967562" y="1238053"/>
                </a:lnTo>
                <a:cubicBezTo>
                  <a:pt x="1943445" y="1241153"/>
                  <a:pt x="1936681" y="1218694"/>
                  <a:pt x="1925305" y="1239652"/>
                </a:cubicBezTo>
                <a:lnTo>
                  <a:pt x="1903633" y="1234971"/>
                </a:lnTo>
                <a:lnTo>
                  <a:pt x="1878608" y="1229903"/>
                </a:lnTo>
                <a:cubicBezTo>
                  <a:pt x="1865432" y="1226444"/>
                  <a:pt x="1871623" y="1230353"/>
                  <a:pt x="1843617" y="1224887"/>
                </a:cubicBezTo>
                <a:cubicBezTo>
                  <a:pt x="1825673" y="1239930"/>
                  <a:pt x="1796410" y="1228866"/>
                  <a:pt x="1749265" y="1228560"/>
                </a:cubicBezTo>
                <a:lnTo>
                  <a:pt x="1650050" y="1231064"/>
                </a:lnTo>
                <a:lnTo>
                  <a:pt x="1625906" y="1240466"/>
                </a:lnTo>
                <a:cubicBezTo>
                  <a:pt x="1625817" y="1241492"/>
                  <a:pt x="1625727" y="1242517"/>
                  <a:pt x="1625638" y="1243542"/>
                </a:cubicBezTo>
                <a:lnTo>
                  <a:pt x="1621994" y="1248302"/>
                </a:lnTo>
                <a:lnTo>
                  <a:pt x="1615654" y="1259137"/>
                </a:lnTo>
                <a:lnTo>
                  <a:pt x="1602888" y="1274010"/>
                </a:lnTo>
                <a:lnTo>
                  <a:pt x="1602366" y="1273557"/>
                </a:lnTo>
                <a:cubicBezTo>
                  <a:pt x="1600947" y="1272861"/>
                  <a:pt x="1599436" y="1272961"/>
                  <a:pt x="1597689" y="1274721"/>
                </a:cubicBezTo>
                <a:cubicBezTo>
                  <a:pt x="1591684" y="1275620"/>
                  <a:pt x="1573440" y="1275786"/>
                  <a:pt x="1566332" y="1278948"/>
                </a:cubicBezTo>
                <a:cubicBezTo>
                  <a:pt x="1562852" y="1283954"/>
                  <a:pt x="1559075" y="1288927"/>
                  <a:pt x="1555040" y="1293696"/>
                </a:cubicBezTo>
                <a:lnTo>
                  <a:pt x="1552558" y="1296317"/>
                </a:lnTo>
                <a:lnTo>
                  <a:pt x="1552423" y="1296224"/>
                </a:lnTo>
                <a:cubicBezTo>
                  <a:pt x="1551698" y="1296488"/>
                  <a:pt x="1550811" y="1297233"/>
                  <a:pt x="1549631" y="1298702"/>
                </a:cubicBezTo>
                <a:lnTo>
                  <a:pt x="1518013" y="1301677"/>
                </a:lnTo>
                <a:cubicBezTo>
                  <a:pt x="1503101" y="1308697"/>
                  <a:pt x="1491274" y="1300153"/>
                  <a:pt x="1479156" y="1316098"/>
                </a:cubicBezTo>
                <a:cubicBezTo>
                  <a:pt x="1465186" y="1322615"/>
                  <a:pt x="1452185" y="1322947"/>
                  <a:pt x="1441079" y="1332684"/>
                </a:cubicBezTo>
                <a:cubicBezTo>
                  <a:pt x="1435555" y="1330684"/>
                  <a:pt x="1430746" y="1331145"/>
                  <a:pt x="1427483" y="1339810"/>
                </a:cubicBezTo>
                <a:cubicBezTo>
                  <a:pt x="1414128" y="1344023"/>
                  <a:pt x="1409403" y="1336269"/>
                  <a:pt x="1402408" y="1347572"/>
                </a:cubicBezTo>
                <a:cubicBezTo>
                  <a:pt x="1392551" y="1336117"/>
                  <a:pt x="1393098" y="1342070"/>
                  <a:pt x="1390401" y="1348064"/>
                </a:cubicBezTo>
                <a:lnTo>
                  <a:pt x="1389965" y="1348612"/>
                </a:lnTo>
                <a:lnTo>
                  <a:pt x="1388601" y="1346953"/>
                </a:lnTo>
                <a:lnTo>
                  <a:pt x="1380844" y="1350384"/>
                </a:lnTo>
                <a:lnTo>
                  <a:pt x="1378861" y="1352221"/>
                </a:lnTo>
                <a:cubicBezTo>
                  <a:pt x="1377460" y="1353281"/>
                  <a:pt x="1376483" y="1353720"/>
                  <a:pt x="1375758" y="1353731"/>
                </a:cubicBezTo>
                <a:lnTo>
                  <a:pt x="1375650" y="1353592"/>
                </a:lnTo>
                <a:lnTo>
                  <a:pt x="1372804" y="1355351"/>
                </a:lnTo>
                <a:cubicBezTo>
                  <a:pt x="1368066" y="1358724"/>
                  <a:pt x="1363523" y="1362386"/>
                  <a:pt x="1359249" y="1366189"/>
                </a:cubicBezTo>
                <a:cubicBezTo>
                  <a:pt x="1355111" y="1360199"/>
                  <a:pt x="1345759" y="1369902"/>
                  <a:pt x="1340780" y="1366894"/>
                </a:cubicBezTo>
                <a:lnTo>
                  <a:pt x="1337816" y="1359128"/>
                </a:lnTo>
                <a:lnTo>
                  <a:pt x="1335560" y="1360910"/>
                </a:lnTo>
                <a:lnTo>
                  <a:pt x="1331292" y="1365723"/>
                </a:lnTo>
                <a:cubicBezTo>
                  <a:pt x="1330626" y="1366376"/>
                  <a:pt x="1330143" y="1366473"/>
                  <a:pt x="1329826" y="1365581"/>
                </a:cubicBezTo>
                <a:cubicBezTo>
                  <a:pt x="1327198" y="1366438"/>
                  <a:pt x="1318609" y="1370320"/>
                  <a:pt x="1315524" y="1370869"/>
                </a:cubicBezTo>
                <a:lnTo>
                  <a:pt x="1311310" y="1368878"/>
                </a:lnTo>
                <a:lnTo>
                  <a:pt x="1309448" y="1368851"/>
                </a:lnTo>
                <a:lnTo>
                  <a:pt x="1301298" y="1377498"/>
                </a:lnTo>
                <a:lnTo>
                  <a:pt x="1296925" y="1380996"/>
                </a:lnTo>
                <a:lnTo>
                  <a:pt x="1269267" y="1411589"/>
                </a:lnTo>
                <a:lnTo>
                  <a:pt x="1221707" y="1427353"/>
                </a:lnTo>
                <a:cubicBezTo>
                  <a:pt x="1207203" y="1448075"/>
                  <a:pt x="1174765" y="1420621"/>
                  <a:pt x="1173283" y="1444522"/>
                </a:cubicBezTo>
                <a:cubicBezTo>
                  <a:pt x="1158285" y="1453361"/>
                  <a:pt x="1155560" y="1448889"/>
                  <a:pt x="1135382" y="1456933"/>
                </a:cubicBezTo>
                <a:cubicBezTo>
                  <a:pt x="1116745" y="1484511"/>
                  <a:pt x="1078431" y="1506705"/>
                  <a:pt x="1055416" y="1526389"/>
                </a:cubicBezTo>
                <a:cubicBezTo>
                  <a:pt x="1038974" y="1514246"/>
                  <a:pt x="1049103" y="1527982"/>
                  <a:pt x="1034752" y="1531257"/>
                </a:cubicBezTo>
                <a:cubicBezTo>
                  <a:pt x="1041441" y="1546591"/>
                  <a:pt x="1016408" y="1529831"/>
                  <a:pt x="1018956" y="1549595"/>
                </a:cubicBezTo>
                <a:cubicBezTo>
                  <a:pt x="1016264" y="1549565"/>
                  <a:pt x="1013575" y="1548913"/>
                  <a:pt x="1010858" y="1548110"/>
                </a:cubicBezTo>
                <a:lnTo>
                  <a:pt x="1009435" y="1547700"/>
                </a:lnTo>
                <a:lnTo>
                  <a:pt x="1004312" y="1549413"/>
                </a:lnTo>
                <a:lnTo>
                  <a:pt x="1002155" y="1545703"/>
                </a:lnTo>
                <a:lnTo>
                  <a:pt x="993932" y="1545275"/>
                </a:lnTo>
                <a:cubicBezTo>
                  <a:pt x="990963" y="1545764"/>
                  <a:pt x="987897" y="1547047"/>
                  <a:pt x="984702" y="1549599"/>
                </a:cubicBezTo>
                <a:cubicBezTo>
                  <a:pt x="977771" y="1561338"/>
                  <a:pt x="963339" y="1558228"/>
                  <a:pt x="951832" y="1564506"/>
                </a:cubicBezTo>
                <a:lnTo>
                  <a:pt x="946909" y="1569506"/>
                </a:lnTo>
                <a:lnTo>
                  <a:pt x="930061" y="1573784"/>
                </a:lnTo>
                <a:lnTo>
                  <a:pt x="929189" y="1575061"/>
                </a:lnTo>
                <a:cubicBezTo>
                  <a:pt x="926358" y="1576248"/>
                  <a:pt x="920350" y="1577383"/>
                  <a:pt x="913074" y="1580907"/>
                </a:cubicBezTo>
                <a:lnTo>
                  <a:pt x="885532" y="1596205"/>
                </a:lnTo>
                <a:lnTo>
                  <a:pt x="879535" y="1593350"/>
                </a:lnTo>
                <a:lnTo>
                  <a:pt x="878302" y="1591213"/>
                </a:lnTo>
                <a:lnTo>
                  <a:pt x="870728" y="1595340"/>
                </a:lnTo>
                <a:lnTo>
                  <a:pt x="864075" y="1594517"/>
                </a:lnTo>
                <a:lnTo>
                  <a:pt x="859460" y="1599444"/>
                </a:lnTo>
                <a:lnTo>
                  <a:pt x="851601" y="1600641"/>
                </a:lnTo>
                <a:cubicBezTo>
                  <a:pt x="848654" y="1600649"/>
                  <a:pt x="845337" y="1600545"/>
                  <a:pt x="841730" y="1600929"/>
                </a:cubicBezTo>
                <a:lnTo>
                  <a:pt x="832963" y="1599055"/>
                </a:lnTo>
                <a:lnTo>
                  <a:pt x="820466" y="1602123"/>
                </a:lnTo>
                <a:cubicBezTo>
                  <a:pt x="810825" y="1604596"/>
                  <a:pt x="801507" y="1606575"/>
                  <a:pt x="791859" y="1606663"/>
                </a:cubicBezTo>
                <a:cubicBezTo>
                  <a:pt x="785113" y="1611411"/>
                  <a:pt x="778324" y="1614043"/>
                  <a:pt x="770233" y="1610142"/>
                </a:cubicBezTo>
                <a:cubicBezTo>
                  <a:pt x="750154" y="1615459"/>
                  <a:pt x="746906" y="1623638"/>
                  <a:pt x="732594" y="1620226"/>
                </a:cubicBezTo>
                <a:cubicBezTo>
                  <a:pt x="729681" y="1624842"/>
                  <a:pt x="727547" y="1627431"/>
                  <a:pt x="725765" y="1628741"/>
                </a:cubicBezTo>
                <a:cubicBezTo>
                  <a:pt x="720419" y="1632674"/>
                  <a:pt x="718256" y="1625100"/>
                  <a:pt x="707807" y="1626219"/>
                </a:cubicBezTo>
                <a:cubicBezTo>
                  <a:pt x="696378" y="1626316"/>
                  <a:pt x="713198" y="1615841"/>
                  <a:pt x="702769" y="1617842"/>
                </a:cubicBezTo>
                <a:cubicBezTo>
                  <a:pt x="693256" y="1624391"/>
                  <a:pt x="689323" y="1613235"/>
                  <a:pt x="679694" y="1620699"/>
                </a:cubicBezTo>
                <a:cubicBezTo>
                  <a:pt x="685809" y="1628237"/>
                  <a:pt x="656585" y="1625258"/>
                  <a:pt x="658729" y="1632723"/>
                </a:cubicBezTo>
                <a:cubicBezTo>
                  <a:pt x="644875" y="1625014"/>
                  <a:pt x="645176" y="1639116"/>
                  <a:pt x="631015" y="1639457"/>
                </a:cubicBezTo>
                <a:cubicBezTo>
                  <a:pt x="623368" y="1637197"/>
                  <a:pt x="618725" y="1637726"/>
                  <a:pt x="614469" y="1643580"/>
                </a:cubicBezTo>
                <a:cubicBezTo>
                  <a:pt x="578836" y="1632156"/>
                  <a:pt x="597232" y="1647365"/>
                  <a:pt x="568137" y="1647197"/>
                </a:cubicBezTo>
                <a:lnTo>
                  <a:pt x="565757" y="1647102"/>
                </a:lnTo>
                <a:lnTo>
                  <a:pt x="557947" y="1652573"/>
                </a:lnTo>
                <a:cubicBezTo>
                  <a:pt x="557837" y="1653040"/>
                  <a:pt x="557727" y="1653506"/>
                  <a:pt x="557617" y="1653973"/>
                </a:cubicBezTo>
                <a:lnTo>
                  <a:pt x="528578" y="1651276"/>
                </a:lnTo>
                <a:lnTo>
                  <a:pt x="525096" y="1653383"/>
                </a:lnTo>
                <a:lnTo>
                  <a:pt x="505689" y="1648471"/>
                </a:lnTo>
                <a:lnTo>
                  <a:pt x="495919" y="1647615"/>
                </a:lnTo>
                <a:lnTo>
                  <a:pt x="478476" y="1644401"/>
                </a:lnTo>
                <a:lnTo>
                  <a:pt x="477049" y="1645767"/>
                </a:lnTo>
                <a:lnTo>
                  <a:pt x="473592" y="1644526"/>
                </a:lnTo>
                <a:lnTo>
                  <a:pt x="471069" y="1646136"/>
                </a:lnTo>
                <a:lnTo>
                  <a:pt x="468193" y="1645716"/>
                </a:lnTo>
                <a:cubicBezTo>
                  <a:pt x="462704" y="1646724"/>
                  <a:pt x="444230" y="1651316"/>
                  <a:pt x="438139" y="1652183"/>
                </a:cubicBezTo>
                <a:lnTo>
                  <a:pt x="431647" y="1650919"/>
                </a:lnTo>
                <a:lnTo>
                  <a:pt x="426745" y="1655727"/>
                </a:lnTo>
                <a:lnTo>
                  <a:pt x="406042" y="1656992"/>
                </a:lnTo>
                <a:lnTo>
                  <a:pt x="398889" y="1653230"/>
                </a:lnTo>
                <a:lnTo>
                  <a:pt x="392275" y="1650533"/>
                </a:lnTo>
                <a:lnTo>
                  <a:pt x="391417" y="1650540"/>
                </a:lnTo>
                <a:lnTo>
                  <a:pt x="382811" y="1650624"/>
                </a:lnTo>
                <a:lnTo>
                  <a:pt x="366800" y="1650779"/>
                </a:lnTo>
                <a:cubicBezTo>
                  <a:pt x="356581" y="1651035"/>
                  <a:pt x="346216" y="1651842"/>
                  <a:pt x="335757" y="1654369"/>
                </a:cubicBezTo>
                <a:cubicBezTo>
                  <a:pt x="295757" y="1641876"/>
                  <a:pt x="299211" y="1640734"/>
                  <a:pt x="265518" y="1637286"/>
                </a:cubicBezTo>
                <a:cubicBezTo>
                  <a:pt x="249125" y="1623774"/>
                  <a:pt x="185336" y="1647782"/>
                  <a:pt x="165785" y="1646368"/>
                </a:cubicBezTo>
                <a:cubicBezTo>
                  <a:pt x="129610" y="1652806"/>
                  <a:pt x="62947" y="1676892"/>
                  <a:pt x="5771" y="1682351"/>
                </a:cubicBezTo>
                <a:lnTo>
                  <a:pt x="0" y="1682121"/>
                </a:lnTo>
                <a:lnTo>
                  <a:pt x="0" y="208540"/>
                </a:lnTo>
                <a:lnTo>
                  <a:pt x="1" y="20854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8A297027-1DC3-23A1-621E-59476462D469}"/>
              </a:ext>
            </a:extLst>
          </p:cNvPr>
          <p:cNvSpPr>
            <a:spLocks noGrp="1"/>
          </p:cNvSpPr>
          <p:nvPr>
            <p:ph type="title"/>
          </p:nvPr>
        </p:nvSpPr>
        <p:spPr>
          <a:xfrm>
            <a:off x="5215855" y="-52857"/>
            <a:ext cx="5982131" cy="1144540"/>
          </a:xfrm>
        </p:spPr>
        <p:txBody>
          <a:bodyPr>
            <a:normAutofit/>
          </a:bodyPr>
          <a:lstStyle/>
          <a:p>
            <a:r>
              <a:rPr lang="tr-TR" dirty="0"/>
              <a:t>EK ÖZELLİKLER</a:t>
            </a:r>
          </a:p>
        </p:txBody>
      </p:sp>
      <p:sp>
        <p:nvSpPr>
          <p:cNvPr id="25" name="Freeform: Shape 24">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63313B7-3007-48A7-BE97-9A74C1121E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3" y="792481"/>
            <a:ext cx="4067694" cy="531020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Resim 4">
            <a:extLst>
              <a:ext uri="{FF2B5EF4-FFF2-40B4-BE49-F238E27FC236}">
                <a16:creationId xmlns:a16="http://schemas.microsoft.com/office/drawing/2014/main" id="{62A0ECE8-AB6A-A6DC-F899-842C2EBF39E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766" r="28368"/>
          <a:stretch/>
        </p:blipFill>
        <p:spPr>
          <a:xfrm>
            <a:off x="723899" y="969818"/>
            <a:ext cx="3704013" cy="4976553"/>
          </a:xfrm>
          <a:prstGeom prst="rect">
            <a:avLst/>
          </a:prstGeom>
        </p:spPr>
      </p:pic>
      <p:sp>
        <p:nvSpPr>
          <p:cNvPr id="29" name="Rectangle 6">
            <a:extLst>
              <a:ext uri="{FF2B5EF4-FFF2-40B4-BE49-F238E27FC236}">
                <a16:creationId xmlns:a16="http://schemas.microsoft.com/office/drawing/2014/main" id="{3FD46A31-BFB8-4D6E-8A49-A2DC0DEDA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6507" y="5869654"/>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9711F1CC-4EB7-5D8A-6E46-6B42C0116187}"/>
              </a:ext>
            </a:extLst>
          </p:cNvPr>
          <p:cNvSpPr>
            <a:spLocks noGrp="1"/>
          </p:cNvSpPr>
          <p:nvPr>
            <p:ph idx="1"/>
          </p:nvPr>
        </p:nvSpPr>
        <p:spPr>
          <a:xfrm>
            <a:off x="4791593" y="792482"/>
            <a:ext cx="7263558" cy="5506156"/>
          </a:xfrm>
        </p:spPr>
        <p:txBody>
          <a:bodyPr>
            <a:noAutofit/>
          </a:bodyPr>
          <a:lstStyle/>
          <a:p>
            <a:pPr>
              <a:lnSpc>
                <a:spcPct val="150000"/>
              </a:lnSpc>
              <a:spcBef>
                <a:spcPts val="0"/>
              </a:spcBef>
              <a:spcAft>
                <a:spcPts val="1200"/>
              </a:spcAft>
              <a:buFont typeface="Wingdings" panose="05000000000000000000" pitchFamily="2" charset="2"/>
              <a:buChar char="§"/>
            </a:pPr>
            <a:r>
              <a:rPr lang="tr-TR" sz="1400" b="0" i="0" u="none" strike="noStrike" dirty="0">
                <a:effectLst/>
                <a:latin typeface="Arial" panose="020B0604020202020204" pitchFamily="34" charset="0"/>
                <a:cs typeface="Arial" panose="020B0604020202020204" pitchFamily="34" charset="0"/>
              </a:rPr>
              <a:t>Kullanıcı engelleme, kişi memnuniyet puanlaması, kullanıcı beğenme</a:t>
            </a:r>
          </a:p>
          <a:p>
            <a:pPr>
              <a:lnSpc>
                <a:spcPct val="150000"/>
              </a:lnSpc>
              <a:spcBef>
                <a:spcPts val="0"/>
              </a:spcBef>
              <a:spcAft>
                <a:spcPts val="1200"/>
              </a:spcAft>
              <a:buFont typeface="Wingdings" panose="05000000000000000000" pitchFamily="2" charset="2"/>
              <a:buChar char="§"/>
            </a:pPr>
            <a:r>
              <a:rPr lang="tr-TR" sz="1400" dirty="0">
                <a:latin typeface="Arial" panose="020B0604020202020204" pitchFamily="34" charset="0"/>
                <a:cs typeface="Arial" panose="020B0604020202020204" pitchFamily="34" charset="0"/>
              </a:rPr>
              <a:t>Profilimizde katıldığımız etkinlikleri paylaşabiliyoruz, fotoğraf atabiliyoruz</a:t>
            </a:r>
          </a:p>
          <a:p>
            <a:pPr>
              <a:lnSpc>
                <a:spcPct val="150000"/>
              </a:lnSpc>
              <a:spcBef>
                <a:spcPts val="0"/>
              </a:spcBef>
              <a:spcAft>
                <a:spcPts val="1200"/>
              </a:spcAft>
              <a:buFont typeface="Wingdings" panose="05000000000000000000" pitchFamily="2" charset="2"/>
              <a:buChar char="§"/>
            </a:pPr>
            <a:r>
              <a:rPr lang="tr-TR" sz="1400" dirty="0">
                <a:latin typeface="Arial" panose="020B0604020202020204" pitchFamily="34" charset="0"/>
                <a:cs typeface="Arial" panose="020B0604020202020204" pitchFamily="34" charset="0"/>
              </a:rPr>
              <a:t>Yorum filtreleme özelliği, kullanıcının beğenmediği yorumları silebilme özelliği</a:t>
            </a:r>
          </a:p>
          <a:p>
            <a:pPr>
              <a:lnSpc>
                <a:spcPct val="150000"/>
              </a:lnSpc>
              <a:spcBef>
                <a:spcPts val="0"/>
              </a:spcBef>
              <a:spcAft>
                <a:spcPts val="1200"/>
              </a:spcAft>
              <a:buFont typeface="Wingdings" panose="05000000000000000000" pitchFamily="2" charset="2"/>
              <a:buChar char="§"/>
            </a:pPr>
            <a:r>
              <a:rPr lang="tr-TR" sz="1400" b="0" i="0" u="none" strike="noStrike" dirty="0">
                <a:effectLst/>
                <a:latin typeface="Arial" panose="020B0604020202020204" pitchFamily="34" charset="0"/>
                <a:cs typeface="Arial" panose="020B0604020202020204" pitchFamily="34" charset="0"/>
              </a:rPr>
              <a:t>Konuma varıldığında katılan kişilerin gelen bildirimi onaylaması ile diğer üyeleri uyarması (güvenlik, kullanımın kontrolü)</a:t>
            </a:r>
            <a:endParaRPr lang="tr-TR" sz="1400" dirty="0">
              <a:latin typeface="Arial" panose="020B0604020202020204" pitchFamily="34" charset="0"/>
              <a:cs typeface="Arial" panose="020B0604020202020204" pitchFamily="34" charset="0"/>
            </a:endParaRPr>
          </a:p>
          <a:p>
            <a:pPr>
              <a:lnSpc>
                <a:spcPct val="150000"/>
              </a:lnSpc>
              <a:spcBef>
                <a:spcPts val="0"/>
              </a:spcBef>
              <a:spcAft>
                <a:spcPts val="1200"/>
              </a:spcAft>
              <a:buFont typeface="Wingdings" panose="05000000000000000000" pitchFamily="2" charset="2"/>
              <a:buChar char="§"/>
            </a:pPr>
            <a:r>
              <a:rPr lang="tr-TR" sz="1400" b="0" i="0" u="none" strike="noStrike" dirty="0">
                <a:effectLst/>
                <a:latin typeface="Arial" panose="020B0604020202020204" pitchFamily="34" charset="0"/>
                <a:cs typeface="Arial" panose="020B0604020202020204" pitchFamily="34" charset="0"/>
              </a:rPr>
              <a:t>Sahalar (indirim koparma şansı), workshoplar (grup indirimi), Kafe tarzı mekan bulma</a:t>
            </a:r>
            <a:endParaRPr lang="tr-TR" sz="1400" b="0" i="0" u="none" strike="noStrike" dirty="0">
              <a:solidFill>
                <a:srgbClr val="FFC000"/>
              </a:solidFill>
              <a:effectLst/>
              <a:latin typeface="Arial" panose="020B0604020202020204" pitchFamily="34" charset="0"/>
              <a:cs typeface="Arial" panose="020B0604020202020204" pitchFamily="34" charset="0"/>
            </a:endParaRPr>
          </a:p>
          <a:p>
            <a:pPr>
              <a:lnSpc>
                <a:spcPct val="150000"/>
              </a:lnSpc>
              <a:spcBef>
                <a:spcPts val="0"/>
              </a:spcBef>
              <a:spcAft>
                <a:spcPts val="1200"/>
              </a:spcAft>
              <a:buFont typeface="Wingdings" panose="05000000000000000000" pitchFamily="2" charset="2"/>
              <a:buChar char="§"/>
            </a:pPr>
            <a:r>
              <a:rPr lang="tr-TR" sz="1400" b="0" i="0" u="none" strike="noStrike" dirty="0">
                <a:effectLst/>
                <a:latin typeface="Arial" panose="020B0604020202020204" pitchFamily="34" charset="0"/>
                <a:cs typeface="Arial" panose="020B0604020202020204" pitchFamily="34" charset="0"/>
              </a:rPr>
              <a:t>Konser, tiyatro, festival, maç, workshop haber verme (geri sayım ile) daha sonrasında bilet ve erken rezervasyon sağlama Spor öğretmenlerinin, ders eğitmenlerinin, workshop hocalarının uygulama içerisinde kullanıcılarla iletişiminin sağlanılması </a:t>
            </a:r>
            <a:endParaRPr lang="tr-TR" sz="1400" b="0" i="0" u="none" strike="noStrike" dirty="0">
              <a:solidFill>
                <a:srgbClr val="FFC000"/>
              </a:solidFill>
              <a:effectLst/>
              <a:latin typeface="Arial" panose="020B0604020202020204" pitchFamily="34" charset="0"/>
              <a:cs typeface="Arial" panose="020B0604020202020204" pitchFamily="34" charset="0"/>
            </a:endParaRPr>
          </a:p>
          <a:p>
            <a:pPr>
              <a:lnSpc>
                <a:spcPct val="150000"/>
              </a:lnSpc>
              <a:spcBef>
                <a:spcPts val="0"/>
              </a:spcBef>
              <a:spcAft>
                <a:spcPts val="1200"/>
              </a:spcAft>
              <a:buFont typeface="Wingdings" panose="05000000000000000000" pitchFamily="2" charset="2"/>
              <a:buChar char="§"/>
            </a:pPr>
            <a:r>
              <a:rPr lang="tr-TR" sz="1400" dirty="0">
                <a:latin typeface="Arial" panose="020B0604020202020204" pitchFamily="34" charset="0"/>
                <a:cs typeface="Arial" panose="020B0604020202020204" pitchFamily="34" charset="0"/>
              </a:rPr>
              <a:t>Tur rehberleri ve kamp gezi etkinliklerini düzenleyenlere daha kolay ulaşabilme imkanı ( komisyon) güvenirliği sorgulama     </a:t>
            </a:r>
            <a:r>
              <a:rPr lang="tr-TR" sz="1400" dirty="0">
                <a:solidFill>
                  <a:srgbClr val="FFC000"/>
                </a:solidFill>
                <a:latin typeface="Arial" panose="020B0604020202020204" pitchFamily="34" charset="0"/>
                <a:cs typeface="Arial" panose="020B0604020202020204" pitchFamily="34" charset="0"/>
              </a:rPr>
              <a:t> </a:t>
            </a:r>
          </a:p>
          <a:p>
            <a:pPr>
              <a:lnSpc>
                <a:spcPct val="150000"/>
              </a:lnSpc>
              <a:spcBef>
                <a:spcPts val="0"/>
              </a:spcBef>
              <a:spcAft>
                <a:spcPts val="1200"/>
              </a:spcAft>
              <a:buFont typeface="Wingdings" panose="05000000000000000000" pitchFamily="2" charset="2"/>
              <a:buChar char="§"/>
            </a:pPr>
            <a:r>
              <a:rPr lang="tr-TR" sz="1400" b="0" i="0" u="none" strike="noStrike" dirty="0">
                <a:effectLst/>
                <a:latin typeface="Arial" panose="020B0604020202020204" pitchFamily="34" charset="0"/>
                <a:cs typeface="Arial" panose="020B0604020202020204" pitchFamily="34" charset="0"/>
              </a:rPr>
              <a:t>Eğitmenler uygulamaya </a:t>
            </a:r>
            <a:r>
              <a:rPr lang="tr-TR" sz="1400" dirty="0">
                <a:latin typeface="Arial" panose="020B0604020202020204" pitchFamily="34" charset="0"/>
                <a:cs typeface="Arial" panose="020B0604020202020204" pitchFamily="34" charset="0"/>
              </a:rPr>
              <a:t>l</a:t>
            </a:r>
            <a:r>
              <a:rPr lang="tr-TR" sz="1400" b="0" i="0" u="none" strike="noStrike" dirty="0">
                <a:effectLst/>
                <a:latin typeface="Arial" panose="020B0604020202020204" pitchFamily="34" charset="0"/>
                <a:cs typeface="Arial" panose="020B0604020202020204" pitchFamily="34" charset="0"/>
              </a:rPr>
              <a:t>isans ve sertifikalarını ekleyebilir. (komisyon)</a:t>
            </a:r>
            <a:endParaRPr lang="tr-TR" sz="1400" b="0" i="0" u="none" strike="noStrike" dirty="0">
              <a:solidFill>
                <a:srgbClr val="FFC000"/>
              </a:solidFill>
              <a:effectLst/>
              <a:latin typeface="Arial" panose="020B0604020202020204" pitchFamily="34" charset="0"/>
              <a:cs typeface="Arial" panose="020B0604020202020204" pitchFamily="34" charset="0"/>
            </a:endParaRPr>
          </a:p>
          <a:p>
            <a:pPr>
              <a:lnSpc>
                <a:spcPct val="150000"/>
              </a:lnSpc>
              <a:spcBef>
                <a:spcPts val="0"/>
              </a:spcBef>
              <a:spcAft>
                <a:spcPts val="1200"/>
              </a:spcAft>
              <a:buFont typeface="Wingdings" panose="05000000000000000000" pitchFamily="2" charset="2"/>
              <a:buChar char="§"/>
            </a:pPr>
            <a:r>
              <a:rPr lang="tr-TR" sz="1400" b="0" i="0" u="none" strike="noStrike" dirty="0">
                <a:effectLst/>
                <a:latin typeface="Arial" panose="020B0604020202020204" pitchFamily="34" charset="0"/>
                <a:cs typeface="Arial" panose="020B0604020202020204" pitchFamily="34" charset="0"/>
              </a:rPr>
              <a:t>Kullanıcılar ile mesajlaşabilme </a:t>
            </a:r>
          </a:p>
          <a:p>
            <a:pPr>
              <a:lnSpc>
                <a:spcPct val="150000"/>
              </a:lnSpc>
              <a:spcBef>
                <a:spcPts val="0"/>
              </a:spcBef>
              <a:spcAft>
                <a:spcPts val="1200"/>
              </a:spcAft>
              <a:buFont typeface="Wingdings" panose="05000000000000000000" pitchFamily="2" charset="2"/>
              <a:buChar char="§"/>
            </a:pPr>
            <a:r>
              <a:rPr lang="tr-TR" sz="1400" dirty="0">
                <a:latin typeface="Arial" panose="020B0604020202020204" pitchFamily="34" charset="0"/>
                <a:cs typeface="Arial" panose="020B0604020202020204" pitchFamily="34" charset="0"/>
              </a:rPr>
              <a:t>Kullanıcı sorunlarını </a:t>
            </a:r>
            <a:r>
              <a:rPr lang="tr-TR" sz="1400" dirty="0" err="1">
                <a:latin typeface="Arial" panose="020B0604020202020204" pitchFamily="34" charset="0"/>
                <a:cs typeface="Arial" panose="020B0604020202020204" pitchFamily="34" charset="0"/>
              </a:rPr>
              <a:t>chatbot</a:t>
            </a:r>
            <a:r>
              <a:rPr lang="tr-TR" sz="1400" dirty="0">
                <a:latin typeface="Arial" panose="020B0604020202020204" pitchFamily="34" charset="0"/>
                <a:cs typeface="Arial" panose="020B0604020202020204" pitchFamily="34" charset="0"/>
              </a:rPr>
              <a:t> ile çözme</a:t>
            </a:r>
            <a:br>
              <a:rPr lang="tr-TR" sz="1400" dirty="0">
                <a:latin typeface="Arial" panose="020B0604020202020204" pitchFamily="34" charset="0"/>
                <a:cs typeface="Arial" panose="020B0604020202020204" pitchFamily="34" charset="0"/>
              </a:rPr>
            </a:br>
            <a:endParaRPr lang="tr-TR" sz="1400" dirty="0">
              <a:latin typeface="Arial" panose="020B0604020202020204" pitchFamily="34" charset="0"/>
              <a:cs typeface="Arial" panose="020B0604020202020204" pitchFamily="34" charset="0"/>
            </a:endParaRPr>
          </a:p>
        </p:txBody>
      </p:sp>
      <p:sp>
        <p:nvSpPr>
          <p:cNvPr id="7" name="Dikdörtgen 6">
            <a:extLst>
              <a:ext uri="{FF2B5EF4-FFF2-40B4-BE49-F238E27FC236}">
                <a16:creationId xmlns:a16="http://schemas.microsoft.com/office/drawing/2014/main" id="{B54545FD-208F-ED0C-B9BE-37367BF2AC0D}"/>
              </a:ext>
            </a:extLst>
          </p:cNvPr>
          <p:cNvSpPr/>
          <p:nvPr/>
        </p:nvSpPr>
        <p:spPr>
          <a:xfrm rot="19530157">
            <a:off x="1670877" y="2233105"/>
            <a:ext cx="452945" cy="209246"/>
          </a:xfrm>
          <a:prstGeom prst="rect">
            <a:avLst/>
          </a:prstGeom>
          <a:solidFill>
            <a:srgbClr val="F7F7F7"/>
          </a:solidFill>
          <a:ln>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070439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İçerik Yer Tutucusu 5">
            <a:extLst>
              <a:ext uri="{FF2B5EF4-FFF2-40B4-BE49-F238E27FC236}">
                <a16:creationId xmlns:a16="http://schemas.microsoft.com/office/drawing/2014/main" id="{8E3E0789-5FFE-FB24-4141-D94FF7B8C418}"/>
              </a:ext>
            </a:extLst>
          </p:cNvPr>
          <p:cNvGraphicFramePr>
            <a:graphicFrameLocks noGrp="1"/>
          </p:cNvGraphicFramePr>
          <p:nvPr>
            <p:ph idx="1"/>
            <p:extLst>
              <p:ext uri="{D42A27DB-BD31-4B8C-83A1-F6EECF244321}">
                <p14:modId xmlns:p14="http://schemas.microsoft.com/office/powerpoint/2010/main" val="25389632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Diyagram 15">
            <a:extLst>
              <a:ext uri="{FF2B5EF4-FFF2-40B4-BE49-F238E27FC236}">
                <a16:creationId xmlns:a16="http://schemas.microsoft.com/office/drawing/2014/main" id="{1C0ACB73-BA62-C25F-9DC3-388D1415884D}"/>
              </a:ext>
            </a:extLst>
          </p:cNvPr>
          <p:cNvGraphicFramePr/>
          <p:nvPr>
            <p:extLst>
              <p:ext uri="{D42A27DB-BD31-4B8C-83A1-F6EECF244321}">
                <p14:modId xmlns:p14="http://schemas.microsoft.com/office/powerpoint/2010/main" val="4214392790"/>
              </p:ext>
            </p:extLst>
          </p:nvPr>
        </p:nvGraphicFramePr>
        <p:xfrm>
          <a:off x="1240804" y="611758"/>
          <a:ext cx="9265465" cy="53638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Oval 22">
            <a:extLst>
              <a:ext uri="{FF2B5EF4-FFF2-40B4-BE49-F238E27FC236}">
                <a16:creationId xmlns:a16="http://schemas.microsoft.com/office/drawing/2014/main" id="{CC1B7B7C-AE75-9090-1523-05F486F38531}"/>
              </a:ext>
            </a:extLst>
          </p:cNvPr>
          <p:cNvSpPr/>
          <p:nvPr/>
        </p:nvSpPr>
        <p:spPr>
          <a:xfrm>
            <a:off x="1784101" y="3147135"/>
            <a:ext cx="694521" cy="662469"/>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0" name="Metin kutusu 19">
            <a:extLst>
              <a:ext uri="{FF2B5EF4-FFF2-40B4-BE49-F238E27FC236}">
                <a16:creationId xmlns:a16="http://schemas.microsoft.com/office/drawing/2014/main" id="{4414DCDB-9FB2-419A-A7AF-96150F72C237}"/>
              </a:ext>
            </a:extLst>
          </p:cNvPr>
          <p:cNvSpPr txBox="1"/>
          <p:nvPr/>
        </p:nvSpPr>
        <p:spPr>
          <a:xfrm>
            <a:off x="3442786" y="3304460"/>
            <a:ext cx="737118" cy="369332"/>
          </a:xfrm>
          <a:prstGeom prst="rect">
            <a:avLst/>
          </a:prstGeom>
          <a:noFill/>
        </p:spPr>
        <p:txBody>
          <a:bodyPr wrap="square" rtlCol="0">
            <a:spAutoFit/>
          </a:bodyPr>
          <a:lstStyle/>
          <a:p>
            <a:r>
              <a:rPr lang="tr-TR" dirty="0"/>
              <a:t>3.ay</a:t>
            </a:r>
          </a:p>
        </p:txBody>
      </p:sp>
      <p:sp>
        <p:nvSpPr>
          <p:cNvPr id="19" name="Metin kutusu 18">
            <a:extLst>
              <a:ext uri="{FF2B5EF4-FFF2-40B4-BE49-F238E27FC236}">
                <a16:creationId xmlns:a16="http://schemas.microsoft.com/office/drawing/2014/main" id="{BF39ED6B-AF1C-AB3C-3131-91EA178B5C4D}"/>
              </a:ext>
            </a:extLst>
          </p:cNvPr>
          <p:cNvSpPr txBox="1"/>
          <p:nvPr/>
        </p:nvSpPr>
        <p:spPr>
          <a:xfrm>
            <a:off x="1825627" y="3293704"/>
            <a:ext cx="737118" cy="369332"/>
          </a:xfrm>
          <a:prstGeom prst="rect">
            <a:avLst/>
          </a:prstGeom>
          <a:noFill/>
        </p:spPr>
        <p:txBody>
          <a:bodyPr wrap="square" rtlCol="0">
            <a:spAutoFit/>
          </a:bodyPr>
          <a:lstStyle/>
          <a:p>
            <a:r>
              <a:rPr lang="tr-TR" dirty="0"/>
              <a:t>1.ay</a:t>
            </a:r>
          </a:p>
        </p:txBody>
      </p:sp>
      <p:sp>
        <p:nvSpPr>
          <p:cNvPr id="21" name="Metin kutusu 20">
            <a:extLst>
              <a:ext uri="{FF2B5EF4-FFF2-40B4-BE49-F238E27FC236}">
                <a16:creationId xmlns:a16="http://schemas.microsoft.com/office/drawing/2014/main" id="{F7E5977A-7FBD-13EB-E9FC-4BD845438CAB}"/>
              </a:ext>
            </a:extLst>
          </p:cNvPr>
          <p:cNvSpPr txBox="1"/>
          <p:nvPr/>
        </p:nvSpPr>
        <p:spPr>
          <a:xfrm>
            <a:off x="5038837" y="3299022"/>
            <a:ext cx="653143" cy="369332"/>
          </a:xfrm>
          <a:prstGeom prst="rect">
            <a:avLst/>
          </a:prstGeom>
          <a:noFill/>
        </p:spPr>
        <p:txBody>
          <a:bodyPr wrap="square" rtlCol="0">
            <a:spAutoFit/>
          </a:bodyPr>
          <a:lstStyle/>
          <a:p>
            <a:r>
              <a:rPr lang="tr-TR" dirty="0"/>
              <a:t>5.ay</a:t>
            </a:r>
          </a:p>
        </p:txBody>
      </p:sp>
      <p:sp>
        <p:nvSpPr>
          <p:cNvPr id="25" name="Metin kutusu 24">
            <a:extLst>
              <a:ext uri="{FF2B5EF4-FFF2-40B4-BE49-F238E27FC236}">
                <a16:creationId xmlns:a16="http://schemas.microsoft.com/office/drawing/2014/main" id="{363D79B2-55B0-A20E-6543-D9E4BF37825B}"/>
              </a:ext>
            </a:extLst>
          </p:cNvPr>
          <p:cNvSpPr txBox="1"/>
          <p:nvPr/>
        </p:nvSpPr>
        <p:spPr>
          <a:xfrm>
            <a:off x="8400578" y="3277887"/>
            <a:ext cx="737118" cy="369332"/>
          </a:xfrm>
          <a:prstGeom prst="rect">
            <a:avLst/>
          </a:prstGeom>
          <a:noFill/>
        </p:spPr>
        <p:txBody>
          <a:bodyPr wrap="square" rtlCol="0">
            <a:spAutoFit/>
          </a:bodyPr>
          <a:lstStyle/>
          <a:p>
            <a:r>
              <a:rPr lang="tr-TR" dirty="0"/>
              <a:t>12.ay</a:t>
            </a:r>
          </a:p>
        </p:txBody>
      </p:sp>
      <p:sp>
        <p:nvSpPr>
          <p:cNvPr id="26" name="Metin kutusu 25">
            <a:extLst>
              <a:ext uri="{FF2B5EF4-FFF2-40B4-BE49-F238E27FC236}">
                <a16:creationId xmlns:a16="http://schemas.microsoft.com/office/drawing/2014/main" id="{98D4D00F-3B3D-9236-B205-41E16853002C}"/>
              </a:ext>
            </a:extLst>
          </p:cNvPr>
          <p:cNvSpPr txBox="1"/>
          <p:nvPr/>
        </p:nvSpPr>
        <p:spPr>
          <a:xfrm>
            <a:off x="6817186" y="3293704"/>
            <a:ext cx="737118" cy="369332"/>
          </a:xfrm>
          <a:prstGeom prst="rect">
            <a:avLst/>
          </a:prstGeom>
          <a:noFill/>
        </p:spPr>
        <p:txBody>
          <a:bodyPr wrap="square" rtlCol="0">
            <a:spAutoFit/>
          </a:bodyPr>
          <a:lstStyle/>
          <a:p>
            <a:r>
              <a:rPr lang="tr-TR" dirty="0"/>
              <a:t>9.ay</a:t>
            </a:r>
          </a:p>
        </p:txBody>
      </p:sp>
      <p:sp>
        <p:nvSpPr>
          <p:cNvPr id="28" name="Metin kutusu 27">
            <a:extLst>
              <a:ext uri="{FF2B5EF4-FFF2-40B4-BE49-F238E27FC236}">
                <a16:creationId xmlns:a16="http://schemas.microsoft.com/office/drawing/2014/main" id="{BF7E16F3-976A-EBD6-1DD0-94E38919C968}"/>
              </a:ext>
            </a:extLst>
          </p:cNvPr>
          <p:cNvSpPr txBox="1"/>
          <p:nvPr/>
        </p:nvSpPr>
        <p:spPr>
          <a:xfrm>
            <a:off x="4373521" y="683151"/>
            <a:ext cx="2194389" cy="2631490"/>
          </a:xfrm>
          <a:prstGeom prst="rect">
            <a:avLst/>
          </a:prstGeom>
          <a:noFill/>
        </p:spPr>
        <p:txBody>
          <a:bodyPr wrap="square" rtlCol="0">
            <a:spAutoFit/>
          </a:bodyPr>
          <a:lstStyle/>
          <a:p>
            <a:pPr>
              <a:lnSpc>
                <a:spcPct val="150000"/>
              </a:lnSpc>
            </a:pPr>
            <a:r>
              <a:rPr lang="tr-TR" sz="1400" b="1" i="0" dirty="0"/>
              <a:t>Sosyal etkinlik </a:t>
            </a:r>
            <a:r>
              <a:rPr lang="tr-TR" sz="1400" b="1" dirty="0"/>
              <a:t>geliştirilmesi </a:t>
            </a:r>
          </a:p>
          <a:p>
            <a:pPr>
              <a:lnSpc>
                <a:spcPct val="150000"/>
              </a:lnSpc>
            </a:pPr>
            <a:r>
              <a:rPr lang="tr-TR" sz="1400" b="1" i="0" dirty="0"/>
              <a:t>Workshop etkinlikleri </a:t>
            </a:r>
            <a:r>
              <a:rPr lang="tr-TR" sz="1400" b="1" dirty="0"/>
              <a:t>eklenmesi</a:t>
            </a:r>
          </a:p>
          <a:p>
            <a:pPr>
              <a:lnSpc>
                <a:spcPct val="150000"/>
              </a:lnSpc>
            </a:pPr>
            <a:r>
              <a:rPr lang="tr-TR" sz="1400" b="1" dirty="0"/>
              <a:t>Workshop mekan anlaşmaları</a:t>
            </a:r>
          </a:p>
          <a:p>
            <a:pPr>
              <a:lnSpc>
                <a:spcPct val="150000"/>
              </a:lnSpc>
            </a:pPr>
            <a:r>
              <a:rPr lang="tr-TR" sz="1400" b="1" dirty="0"/>
              <a:t>Etkinlik haber bildirimi</a:t>
            </a:r>
          </a:p>
          <a:p>
            <a:endParaRPr lang="tr-TR" dirty="0"/>
          </a:p>
        </p:txBody>
      </p:sp>
      <p:sp>
        <p:nvSpPr>
          <p:cNvPr id="31" name="Metin kutusu 30">
            <a:extLst>
              <a:ext uri="{FF2B5EF4-FFF2-40B4-BE49-F238E27FC236}">
                <a16:creationId xmlns:a16="http://schemas.microsoft.com/office/drawing/2014/main" id="{2B61908E-5D1A-38F7-3C7E-6D0346277585}"/>
              </a:ext>
            </a:extLst>
          </p:cNvPr>
          <p:cNvSpPr txBox="1"/>
          <p:nvPr/>
        </p:nvSpPr>
        <p:spPr>
          <a:xfrm>
            <a:off x="6201364" y="4001294"/>
            <a:ext cx="1968761" cy="1661993"/>
          </a:xfrm>
          <a:prstGeom prst="rect">
            <a:avLst/>
          </a:prstGeom>
          <a:noFill/>
        </p:spPr>
        <p:txBody>
          <a:bodyPr wrap="square" rtlCol="0">
            <a:spAutoFit/>
          </a:bodyPr>
          <a:lstStyle/>
          <a:p>
            <a:pPr>
              <a:lnSpc>
                <a:spcPct val="150000"/>
              </a:lnSpc>
            </a:pPr>
            <a:r>
              <a:rPr lang="tr-TR" sz="1400" b="1" i="0" u="none" strike="noStrike" dirty="0">
                <a:effectLst/>
                <a:cs typeface="Arial" panose="020B0604020202020204" pitchFamily="34" charset="0"/>
              </a:rPr>
              <a:t>Etkinliklerin geri sayım ile haber vermesi </a:t>
            </a:r>
          </a:p>
          <a:p>
            <a:pPr>
              <a:lnSpc>
                <a:spcPct val="150000"/>
              </a:lnSpc>
            </a:pPr>
            <a:r>
              <a:rPr lang="tr-TR" sz="1400" b="1" dirty="0">
                <a:cs typeface="Arial" panose="020B0604020202020204" pitchFamily="34" charset="0"/>
              </a:rPr>
              <a:t>Gezi etkinliklerine kolay ulaşabilme (komisyon)</a:t>
            </a:r>
          </a:p>
          <a:p>
            <a:endParaRPr lang="tr-TR" dirty="0"/>
          </a:p>
        </p:txBody>
      </p:sp>
      <p:sp>
        <p:nvSpPr>
          <p:cNvPr id="2" name="Metin kutusu 1">
            <a:extLst>
              <a:ext uri="{FF2B5EF4-FFF2-40B4-BE49-F238E27FC236}">
                <a16:creationId xmlns:a16="http://schemas.microsoft.com/office/drawing/2014/main" id="{4CC585E3-FC9C-445E-0B24-04E4E72249F0}"/>
              </a:ext>
            </a:extLst>
          </p:cNvPr>
          <p:cNvSpPr txBox="1"/>
          <p:nvPr/>
        </p:nvSpPr>
        <p:spPr>
          <a:xfrm>
            <a:off x="7970025" y="1402675"/>
            <a:ext cx="1836491" cy="1351588"/>
          </a:xfrm>
          <a:prstGeom prst="rect">
            <a:avLst/>
          </a:prstGeom>
          <a:noFill/>
        </p:spPr>
        <p:txBody>
          <a:bodyPr wrap="square" rtlCol="0">
            <a:spAutoFit/>
          </a:bodyPr>
          <a:lstStyle/>
          <a:p>
            <a:pPr>
              <a:lnSpc>
                <a:spcPct val="150000"/>
              </a:lnSpc>
            </a:pPr>
            <a:r>
              <a:rPr lang="tr-TR" sz="1400" b="1" dirty="0"/>
              <a:t>Bilet satışı ve </a:t>
            </a:r>
            <a:r>
              <a:rPr lang="tr-TR" sz="1400" b="1" i="0" u="none" strike="noStrike" dirty="0">
                <a:effectLst/>
                <a:cs typeface="Arial" panose="020B0604020202020204" pitchFamily="34" charset="0"/>
              </a:rPr>
              <a:t>erken rezervasyon </a:t>
            </a:r>
          </a:p>
          <a:p>
            <a:pPr>
              <a:lnSpc>
                <a:spcPct val="150000"/>
              </a:lnSpc>
            </a:pPr>
            <a:r>
              <a:rPr lang="tr-TR" sz="1400" b="1" dirty="0">
                <a:cs typeface="Arial" panose="020B0604020202020204" pitchFamily="34" charset="0"/>
              </a:rPr>
              <a:t>2.El ekipman satışları</a:t>
            </a:r>
          </a:p>
          <a:p>
            <a:pPr>
              <a:lnSpc>
                <a:spcPct val="150000"/>
              </a:lnSpc>
            </a:pPr>
            <a:r>
              <a:rPr lang="tr-TR" sz="1400" b="1" dirty="0">
                <a:cs typeface="Arial" panose="020B0604020202020204" pitchFamily="34" charset="0"/>
              </a:rPr>
              <a:t>Ürün satış reklam</a:t>
            </a:r>
            <a:endParaRPr lang="tr-TR" dirty="0"/>
          </a:p>
        </p:txBody>
      </p:sp>
      <p:sp>
        <p:nvSpPr>
          <p:cNvPr id="3" name="Metin kutusu 2">
            <a:extLst>
              <a:ext uri="{FF2B5EF4-FFF2-40B4-BE49-F238E27FC236}">
                <a16:creationId xmlns:a16="http://schemas.microsoft.com/office/drawing/2014/main" id="{C02D2990-D9FB-3ACE-EF8C-672E0DB1AB10}"/>
              </a:ext>
            </a:extLst>
          </p:cNvPr>
          <p:cNvSpPr txBox="1"/>
          <p:nvPr/>
        </p:nvSpPr>
        <p:spPr>
          <a:xfrm>
            <a:off x="720054" y="177127"/>
            <a:ext cx="2948264" cy="646331"/>
          </a:xfrm>
          <a:prstGeom prst="rect">
            <a:avLst/>
          </a:prstGeom>
          <a:noFill/>
        </p:spPr>
        <p:txBody>
          <a:bodyPr wrap="square" rtlCol="0">
            <a:spAutoFit/>
          </a:bodyPr>
          <a:lstStyle/>
          <a:p>
            <a:r>
              <a:rPr lang="tr-TR" sz="3600" dirty="0">
                <a:solidFill>
                  <a:srgbClr val="7030A0"/>
                </a:solidFill>
              </a:rPr>
              <a:t>İş Planı</a:t>
            </a:r>
          </a:p>
        </p:txBody>
      </p:sp>
      <p:sp>
        <p:nvSpPr>
          <p:cNvPr id="4" name="Dikdörtgen 3">
            <a:extLst>
              <a:ext uri="{FF2B5EF4-FFF2-40B4-BE49-F238E27FC236}">
                <a16:creationId xmlns:a16="http://schemas.microsoft.com/office/drawing/2014/main" id="{F5BDF943-4B1B-1C73-56BD-69D6768FEA27}"/>
              </a:ext>
            </a:extLst>
          </p:cNvPr>
          <p:cNvSpPr/>
          <p:nvPr/>
        </p:nvSpPr>
        <p:spPr>
          <a:xfrm>
            <a:off x="494522" y="205273"/>
            <a:ext cx="1984100" cy="578498"/>
          </a:xfrm>
          <a:custGeom>
            <a:avLst/>
            <a:gdLst>
              <a:gd name="connsiteX0" fmla="*/ 0 w 1984100"/>
              <a:gd name="connsiteY0" fmla="*/ 0 h 578498"/>
              <a:gd name="connsiteX1" fmla="*/ 476184 w 1984100"/>
              <a:gd name="connsiteY1" fmla="*/ 0 h 578498"/>
              <a:gd name="connsiteX2" fmla="*/ 912686 w 1984100"/>
              <a:gd name="connsiteY2" fmla="*/ 0 h 578498"/>
              <a:gd name="connsiteX3" fmla="*/ 1448393 w 1984100"/>
              <a:gd name="connsiteY3" fmla="*/ 0 h 578498"/>
              <a:gd name="connsiteX4" fmla="*/ 1984100 w 1984100"/>
              <a:gd name="connsiteY4" fmla="*/ 0 h 578498"/>
              <a:gd name="connsiteX5" fmla="*/ 1984100 w 1984100"/>
              <a:gd name="connsiteY5" fmla="*/ 578498 h 578498"/>
              <a:gd name="connsiteX6" fmla="*/ 1527757 w 1984100"/>
              <a:gd name="connsiteY6" fmla="*/ 578498 h 578498"/>
              <a:gd name="connsiteX7" fmla="*/ 1071414 w 1984100"/>
              <a:gd name="connsiteY7" fmla="*/ 578498 h 578498"/>
              <a:gd name="connsiteX8" fmla="*/ 535707 w 1984100"/>
              <a:gd name="connsiteY8" fmla="*/ 578498 h 578498"/>
              <a:gd name="connsiteX9" fmla="*/ 0 w 1984100"/>
              <a:gd name="connsiteY9" fmla="*/ 578498 h 578498"/>
              <a:gd name="connsiteX10" fmla="*/ 0 w 1984100"/>
              <a:gd name="connsiteY10" fmla="*/ 0 h 57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4100" h="578498" extrusionOk="0">
                <a:moveTo>
                  <a:pt x="0" y="0"/>
                </a:moveTo>
                <a:cubicBezTo>
                  <a:pt x="137831" y="-24985"/>
                  <a:pt x="309070" y="52633"/>
                  <a:pt x="476184" y="0"/>
                </a:cubicBezTo>
                <a:cubicBezTo>
                  <a:pt x="643298" y="-52633"/>
                  <a:pt x="708019" y="9334"/>
                  <a:pt x="912686" y="0"/>
                </a:cubicBezTo>
                <a:cubicBezTo>
                  <a:pt x="1117353" y="-9334"/>
                  <a:pt x="1264375" y="13736"/>
                  <a:pt x="1448393" y="0"/>
                </a:cubicBezTo>
                <a:cubicBezTo>
                  <a:pt x="1632411" y="-13736"/>
                  <a:pt x="1749125" y="18530"/>
                  <a:pt x="1984100" y="0"/>
                </a:cubicBezTo>
                <a:cubicBezTo>
                  <a:pt x="2005285" y="149116"/>
                  <a:pt x="1980626" y="418289"/>
                  <a:pt x="1984100" y="578498"/>
                </a:cubicBezTo>
                <a:cubicBezTo>
                  <a:pt x="1790226" y="614523"/>
                  <a:pt x="1654185" y="572789"/>
                  <a:pt x="1527757" y="578498"/>
                </a:cubicBezTo>
                <a:cubicBezTo>
                  <a:pt x="1401329" y="584207"/>
                  <a:pt x="1259215" y="530867"/>
                  <a:pt x="1071414" y="578498"/>
                </a:cubicBezTo>
                <a:cubicBezTo>
                  <a:pt x="883613" y="626129"/>
                  <a:pt x="657846" y="557329"/>
                  <a:pt x="535707" y="578498"/>
                </a:cubicBezTo>
                <a:cubicBezTo>
                  <a:pt x="413568" y="599667"/>
                  <a:pt x="161602" y="570867"/>
                  <a:pt x="0" y="578498"/>
                </a:cubicBezTo>
                <a:cubicBezTo>
                  <a:pt x="-38272" y="299270"/>
                  <a:pt x="61923" y="160168"/>
                  <a:pt x="0" y="0"/>
                </a:cubicBezTo>
                <a:close/>
              </a:path>
            </a:pathLst>
          </a:custGeom>
          <a:noFill/>
          <a:ln w="60325">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a:extLst>
              <a:ext uri="{FF2B5EF4-FFF2-40B4-BE49-F238E27FC236}">
                <a16:creationId xmlns:a16="http://schemas.microsoft.com/office/drawing/2014/main" id="{1F92B2CC-3328-C737-FE97-751F11BF1CDF}"/>
              </a:ext>
            </a:extLst>
          </p:cNvPr>
          <p:cNvSpPr/>
          <p:nvPr/>
        </p:nvSpPr>
        <p:spPr>
          <a:xfrm>
            <a:off x="1734915" y="4104093"/>
            <a:ext cx="792891" cy="437011"/>
          </a:xfrm>
          <a:prstGeom prst="ellipse">
            <a:avLst/>
          </a:prstGeom>
          <a:solidFill>
            <a:srgbClr val="ED7D31"/>
          </a:solid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300</a:t>
            </a:r>
          </a:p>
        </p:txBody>
      </p:sp>
      <p:sp>
        <p:nvSpPr>
          <p:cNvPr id="8" name="Oval 7">
            <a:extLst>
              <a:ext uri="{FF2B5EF4-FFF2-40B4-BE49-F238E27FC236}">
                <a16:creationId xmlns:a16="http://schemas.microsoft.com/office/drawing/2014/main" id="{FEC99DFC-C3F3-CDB3-8916-00B65E36593C}"/>
              </a:ext>
            </a:extLst>
          </p:cNvPr>
          <p:cNvSpPr/>
          <p:nvPr/>
        </p:nvSpPr>
        <p:spPr>
          <a:xfrm>
            <a:off x="8262132" y="4146451"/>
            <a:ext cx="1014010" cy="437011"/>
          </a:xfrm>
          <a:prstGeom prst="ellipse">
            <a:avLst/>
          </a:prstGeom>
          <a:solidFill>
            <a:srgbClr val="70AD47"/>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8000</a:t>
            </a:r>
          </a:p>
        </p:txBody>
      </p:sp>
      <p:sp>
        <p:nvSpPr>
          <p:cNvPr id="9" name="Oval 8">
            <a:extLst>
              <a:ext uri="{FF2B5EF4-FFF2-40B4-BE49-F238E27FC236}">
                <a16:creationId xmlns:a16="http://schemas.microsoft.com/office/drawing/2014/main" id="{C1BD462A-9400-B5C4-0741-3E2CB7DE8E31}"/>
              </a:ext>
            </a:extLst>
          </p:cNvPr>
          <p:cNvSpPr/>
          <p:nvPr/>
        </p:nvSpPr>
        <p:spPr>
          <a:xfrm>
            <a:off x="6607670" y="2419695"/>
            <a:ext cx="1029648" cy="437011"/>
          </a:xfrm>
          <a:prstGeom prst="ellipse">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3500</a:t>
            </a:r>
          </a:p>
        </p:txBody>
      </p:sp>
      <p:sp>
        <p:nvSpPr>
          <p:cNvPr id="10" name="Oval 9">
            <a:extLst>
              <a:ext uri="{FF2B5EF4-FFF2-40B4-BE49-F238E27FC236}">
                <a16:creationId xmlns:a16="http://schemas.microsoft.com/office/drawing/2014/main" id="{0B136905-68D4-5C6F-B49E-2A461EB9A6DC}"/>
              </a:ext>
            </a:extLst>
          </p:cNvPr>
          <p:cNvSpPr/>
          <p:nvPr/>
        </p:nvSpPr>
        <p:spPr>
          <a:xfrm>
            <a:off x="4895819" y="4074839"/>
            <a:ext cx="939177" cy="437011"/>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1300</a:t>
            </a:r>
          </a:p>
        </p:txBody>
      </p:sp>
      <p:sp>
        <p:nvSpPr>
          <p:cNvPr id="11" name="Oval 10">
            <a:extLst>
              <a:ext uri="{FF2B5EF4-FFF2-40B4-BE49-F238E27FC236}">
                <a16:creationId xmlns:a16="http://schemas.microsoft.com/office/drawing/2014/main" id="{2A1C4BC0-DFD4-8AF5-8CBF-336E0F137191}"/>
              </a:ext>
            </a:extLst>
          </p:cNvPr>
          <p:cNvSpPr/>
          <p:nvPr/>
        </p:nvSpPr>
        <p:spPr>
          <a:xfrm>
            <a:off x="3414276" y="2421643"/>
            <a:ext cx="792891" cy="437011"/>
          </a:xfrm>
          <a:prstGeom prst="ellipse">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600</a:t>
            </a:r>
          </a:p>
        </p:txBody>
      </p:sp>
    </p:spTree>
    <p:extLst>
      <p:ext uri="{BB962C8B-B14F-4D97-AF65-F5344CB8AC3E}">
        <p14:creationId xmlns:p14="http://schemas.microsoft.com/office/powerpoint/2010/main" val="119195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0414AD9D-B7D2-4BD5-31CF-B34EF6B1B5E0}"/>
              </a:ext>
            </a:extLst>
          </p:cNvPr>
          <p:cNvSpPr>
            <a:spLocks noGrp="1"/>
          </p:cNvSpPr>
          <p:nvPr>
            <p:ph type="body" idx="1"/>
          </p:nvPr>
        </p:nvSpPr>
        <p:spPr>
          <a:xfrm>
            <a:off x="839788" y="668337"/>
            <a:ext cx="5157787" cy="823912"/>
          </a:xfrm>
        </p:spPr>
        <p:txBody>
          <a:bodyPr>
            <a:normAutofit/>
          </a:bodyPr>
          <a:lstStyle/>
          <a:p>
            <a:r>
              <a:rPr lang="tr-TR" sz="2800" dirty="0"/>
              <a:t>1. Ayda Yapılacaklar</a:t>
            </a:r>
          </a:p>
        </p:txBody>
      </p:sp>
      <p:sp>
        <p:nvSpPr>
          <p:cNvPr id="4" name="İçerik Yer Tutucusu 3">
            <a:extLst>
              <a:ext uri="{FF2B5EF4-FFF2-40B4-BE49-F238E27FC236}">
                <a16:creationId xmlns:a16="http://schemas.microsoft.com/office/drawing/2014/main" id="{9AAA25D5-82B9-8F45-42AD-3FF9DA258E93}"/>
              </a:ext>
            </a:extLst>
          </p:cNvPr>
          <p:cNvSpPr>
            <a:spLocks noGrp="1"/>
          </p:cNvSpPr>
          <p:nvPr>
            <p:ph sz="half" idx="2"/>
          </p:nvPr>
        </p:nvSpPr>
        <p:spPr>
          <a:xfrm>
            <a:off x="839788" y="1763486"/>
            <a:ext cx="4413347" cy="4426177"/>
          </a:xfrm>
        </p:spPr>
        <p:txBody>
          <a:bodyPr>
            <a:normAutofit fontScale="92500" lnSpcReduction="20000"/>
          </a:bodyPr>
          <a:lstStyle/>
          <a:p>
            <a:pPr>
              <a:lnSpc>
                <a:spcPct val="150000"/>
              </a:lnSpc>
            </a:pPr>
            <a:r>
              <a:rPr lang="tr-TR" sz="1900" b="0" i="0" dirty="0">
                <a:cs typeface="Arial" panose="020B0604020202020204" pitchFamily="34" charset="0"/>
              </a:rPr>
              <a:t>Spor (futbol, tenis, voleybol, basketbol, yüzme, buz pateni, paten, bisiklet, yoga, pilates)</a:t>
            </a:r>
          </a:p>
          <a:p>
            <a:pPr>
              <a:lnSpc>
                <a:spcPct val="150000"/>
              </a:lnSpc>
            </a:pPr>
            <a:r>
              <a:rPr lang="tr-TR" sz="1900" b="0" i="0" dirty="0">
                <a:cs typeface="Arial" panose="020B0604020202020204" pitchFamily="34" charset="0"/>
              </a:rPr>
              <a:t>Grup etkinliği (okey, dağ yürüyüşü, karaoke, bilardo, bowling, fan </a:t>
            </a:r>
            <a:r>
              <a:rPr lang="tr-TR" sz="1900" b="0" i="0" dirty="0" err="1">
                <a:cs typeface="Arial" panose="020B0604020202020204" pitchFamily="34" charset="0"/>
              </a:rPr>
              <a:t>meeting</a:t>
            </a:r>
            <a:r>
              <a:rPr lang="tr-TR" sz="1900" b="0" i="0" dirty="0">
                <a:cs typeface="Arial" panose="020B0604020202020204" pitchFamily="34" charset="0"/>
              </a:rPr>
              <a:t>)</a:t>
            </a:r>
          </a:p>
          <a:p>
            <a:pPr>
              <a:lnSpc>
                <a:spcPct val="150000"/>
              </a:lnSpc>
            </a:pPr>
            <a:r>
              <a:rPr lang="tr-TR" sz="1900" b="0" i="0" dirty="0">
                <a:cs typeface="Arial" panose="020B0604020202020204" pitchFamily="34" charset="0"/>
              </a:rPr>
              <a:t>Sosyal etkinlik (konser, festival, tiyatro)</a:t>
            </a:r>
          </a:p>
          <a:p>
            <a:pPr>
              <a:lnSpc>
                <a:spcPct val="150000"/>
              </a:lnSpc>
            </a:pPr>
            <a:r>
              <a:rPr lang="tr-TR" sz="1900" b="0" i="0" u="none" strike="noStrike" dirty="0">
                <a:effectLst/>
                <a:cs typeface="Arial" panose="020B0604020202020204" pitchFamily="34" charset="0"/>
              </a:rPr>
              <a:t>Kullanıcı </a:t>
            </a:r>
            <a:r>
              <a:rPr lang="tr-TR" sz="1900" dirty="0" err="1">
                <a:cs typeface="Arial" panose="020B0604020202020204" pitchFamily="34" charset="0"/>
              </a:rPr>
              <a:t>s</a:t>
            </a:r>
            <a:r>
              <a:rPr lang="tr-TR" sz="1900" b="0" i="0" u="none" strike="noStrike" dirty="0" err="1">
                <a:effectLst/>
                <a:cs typeface="Arial" panose="020B0604020202020204" pitchFamily="34" charset="0"/>
              </a:rPr>
              <a:t>pamlama</a:t>
            </a:r>
            <a:r>
              <a:rPr lang="tr-TR" sz="1900" b="0" i="0" u="none" strike="noStrike" dirty="0">
                <a:effectLst/>
                <a:cs typeface="Arial" panose="020B0604020202020204" pitchFamily="34" charset="0"/>
              </a:rPr>
              <a:t>, kullanıcı beğenme</a:t>
            </a:r>
          </a:p>
          <a:p>
            <a:pPr>
              <a:lnSpc>
                <a:spcPct val="150000"/>
              </a:lnSpc>
            </a:pPr>
            <a:r>
              <a:rPr lang="tr-TR" sz="1900" dirty="0">
                <a:cs typeface="Arial" panose="020B0604020202020204" pitchFamily="34" charset="0"/>
              </a:rPr>
              <a:t>Yorum filtreleme </a:t>
            </a:r>
          </a:p>
          <a:p>
            <a:pPr>
              <a:lnSpc>
                <a:spcPct val="150000"/>
              </a:lnSpc>
            </a:pPr>
            <a:r>
              <a:rPr lang="tr-TR" sz="1900" dirty="0">
                <a:cs typeface="Arial" panose="020B0604020202020204" pitchFamily="34" charset="0"/>
              </a:rPr>
              <a:t>B</a:t>
            </a:r>
            <a:r>
              <a:rPr lang="tr-TR" sz="1900" b="0" i="0" u="none" strike="noStrike" dirty="0">
                <a:effectLst/>
                <a:cs typeface="Arial" panose="020B0604020202020204" pitchFamily="34" charset="0"/>
              </a:rPr>
              <a:t>ildirim onayı</a:t>
            </a:r>
          </a:p>
          <a:p>
            <a:pPr>
              <a:lnSpc>
                <a:spcPct val="150000"/>
              </a:lnSpc>
            </a:pPr>
            <a:r>
              <a:rPr lang="tr-TR" sz="1900" b="0" i="0" u="none" strike="noStrike" dirty="0">
                <a:effectLst/>
                <a:cs typeface="Arial" panose="020B0604020202020204" pitchFamily="34" charset="0"/>
              </a:rPr>
              <a:t>Kullanıcılar ile mesajlaşabilme</a:t>
            </a:r>
          </a:p>
          <a:p>
            <a:pPr>
              <a:lnSpc>
                <a:spcPct val="150000"/>
              </a:lnSpc>
            </a:pPr>
            <a:endParaRPr lang="tr-TR" sz="1900" dirty="0">
              <a:cs typeface="Arial" panose="020B0604020202020204" pitchFamily="34" charset="0"/>
            </a:endParaRPr>
          </a:p>
          <a:p>
            <a:endParaRPr lang="tr-TR" sz="2800" dirty="0"/>
          </a:p>
          <a:p>
            <a:endParaRPr lang="tr-TR" b="0" i="0" dirty="0"/>
          </a:p>
          <a:p>
            <a:endParaRPr lang="tr-TR" dirty="0"/>
          </a:p>
          <a:p>
            <a:endParaRPr lang="en-US" dirty="0"/>
          </a:p>
          <a:p>
            <a:endParaRPr lang="en-US" dirty="0"/>
          </a:p>
          <a:p>
            <a:endParaRPr lang="tr-TR" dirty="0"/>
          </a:p>
        </p:txBody>
      </p:sp>
      <p:sp>
        <p:nvSpPr>
          <p:cNvPr id="5" name="Metin Yer Tutucusu 4">
            <a:extLst>
              <a:ext uri="{FF2B5EF4-FFF2-40B4-BE49-F238E27FC236}">
                <a16:creationId xmlns:a16="http://schemas.microsoft.com/office/drawing/2014/main" id="{6F56BE4E-DB41-73AD-59EC-F426EAA62FD3}"/>
              </a:ext>
            </a:extLst>
          </p:cNvPr>
          <p:cNvSpPr>
            <a:spLocks noGrp="1"/>
          </p:cNvSpPr>
          <p:nvPr>
            <p:ph type="body" sz="quarter" idx="3"/>
          </p:nvPr>
        </p:nvSpPr>
        <p:spPr>
          <a:xfrm>
            <a:off x="6440871" y="668337"/>
            <a:ext cx="5183188" cy="823912"/>
          </a:xfrm>
        </p:spPr>
        <p:txBody>
          <a:bodyPr>
            <a:normAutofit/>
          </a:bodyPr>
          <a:lstStyle/>
          <a:p>
            <a:r>
              <a:rPr lang="tr-TR" sz="2800" dirty="0"/>
              <a:t>3.Ayda Yapılacaklar</a:t>
            </a:r>
          </a:p>
        </p:txBody>
      </p:sp>
      <p:pic>
        <p:nvPicPr>
          <p:cNvPr id="8" name="İçerik Yer Tutucusu 7">
            <a:extLst>
              <a:ext uri="{FF2B5EF4-FFF2-40B4-BE49-F238E27FC236}">
                <a16:creationId xmlns:a16="http://schemas.microsoft.com/office/drawing/2014/main" id="{8C491209-9CE5-A4E6-A7EB-78526825F7C1}"/>
              </a:ext>
            </a:extLst>
          </p:cNvPr>
          <p:cNvPicPr>
            <a:picLocks noGrp="1" noChangeAspect="1"/>
          </p:cNvPicPr>
          <p:nvPr>
            <p:ph sz="quarter" idx="4"/>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73583" y="3242930"/>
            <a:ext cx="1467288" cy="1467288"/>
          </a:xfrm>
        </p:spPr>
      </p:pic>
      <p:sp>
        <p:nvSpPr>
          <p:cNvPr id="14" name="Metin kutusu 13">
            <a:extLst>
              <a:ext uri="{FF2B5EF4-FFF2-40B4-BE49-F238E27FC236}">
                <a16:creationId xmlns:a16="http://schemas.microsoft.com/office/drawing/2014/main" id="{0BD8CCED-93EA-7962-6924-48BFAADE6087}"/>
              </a:ext>
            </a:extLst>
          </p:cNvPr>
          <p:cNvSpPr txBox="1"/>
          <p:nvPr/>
        </p:nvSpPr>
        <p:spPr>
          <a:xfrm>
            <a:off x="6484774" y="1663467"/>
            <a:ext cx="4413347" cy="53553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b="0" i="0" dirty="0"/>
              <a:t>Grup etkinliği (</a:t>
            </a:r>
            <a:r>
              <a:rPr lang="tr-TR" b="0" i="0" dirty="0" err="1"/>
              <a:t>paintball</a:t>
            </a:r>
            <a:r>
              <a:rPr lang="tr-TR" b="0" i="0" dirty="0"/>
              <a:t>, lazer, korku evi, kamp)</a:t>
            </a:r>
          </a:p>
          <a:p>
            <a:pPr marL="285750" indent="-285750">
              <a:lnSpc>
                <a:spcPct val="150000"/>
              </a:lnSpc>
              <a:buFont typeface="Arial" panose="020B0604020202020204" pitchFamily="34" charset="0"/>
              <a:buChar char="•"/>
            </a:pPr>
            <a:r>
              <a:rPr lang="tr-TR" b="0" i="0" dirty="0"/>
              <a:t>Çalışma grubu (dil konuşma grupları, bilgisayar program öğrenme)</a:t>
            </a:r>
          </a:p>
          <a:p>
            <a:pPr marL="285750" indent="-285750">
              <a:lnSpc>
                <a:spcPct val="150000"/>
              </a:lnSpc>
              <a:buFont typeface="Arial" panose="020B0604020202020204" pitchFamily="34" charset="0"/>
              <a:buChar char="•"/>
            </a:pPr>
            <a:r>
              <a:rPr lang="tr-TR" dirty="0">
                <a:latin typeface="Arial" panose="020B0604020202020204" pitchFamily="34" charset="0"/>
              </a:rPr>
              <a:t>K</a:t>
            </a:r>
            <a:r>
              <a:rPr lang="tr-TR" sz="1800" b="0" i="0" u="none" strike="noStrike" dirty="0">
                <a:effectLst/>
                <a:latin typeface="Arial" panose="020B0604020202020204" pitchFamily="34" charset="0"/>
              </a:rPr>
              <a:t>işi memnuniyet puanlaması</a:t>
            </a:r>
            <a:endParaRPr lang="tr-TR" dirty="0">
              <a:solidFill>
                <a:srgbClr val="FFC000"/>
              </a:solidFill>
              <a:latin typeface="Arial" panose="020B0604020202020204" pitchFamily="34" charset="0"/>
            </a:endParaRPr>
          </a:p>
          <a:p>
            <a:pPr marL="285750" indent="-285750">
              <a:lnSpc>
                <a:spcPct val="150000"/>
              </a:lnSpc>
              <a:buFont typeface="Arial" panose="020B0604020202020204" pitchFamily="34" charset="0"/>
              <a:buChar char="•"/>
            </a:pPr>
            <a:r>
              <a:rPr lang="tr-TR" sz="1800" b="0" i="0" u="none" strike="noStrike" dirty="0">
                <a:effectLst/>
                <a:latin typeface="Arial" panose="020B0604020202020204" pitchFamily="34" charset="0"/>
              </a:rPr>
              <a:t>Grup </a:t>
            </a:r>
            <a:r>
              <a:rPr lang="tr-TR" dirty="0">
                <a:latin typeface="Arial" panose="020B0604020202020204" pitchFamily="34" charset="0"/>
              </a:rPr>
              <a:t>maçları için s</a:t>
            </a:r>
            <a:r>
              <a:rPr lang="tr-TR" sz="1800" b="0" i="0" u="none" strike="noStrike" dirty="0">
                <a:effectLst/>
                <a:latin typeface="Arial" panose="020B0604020202020204" pitchFamily="34" charset="0"/>
              </a:rPr>
              <a:t>ahalarda indirim şansı</a:t>
            </a:r>
          </a:p>
          <a:p>
            <a:pPr marL="285750" indent="-285750">
              <a:lnSpc>
                <a:spcPct val="150000"/>
              </a:lnSpc>
              <a:buFont typeface="Arial" panose="020B0604020202020204" pitchFamily="34" charset="0"/>
              <a:buChar char="•"/>
            </a:pPr>
            <a:r>
              <a:rPr lang="tr-TR" sz="1800" b="0" i="0" u="none" strike="noStrike" dirty="0">
                <a:effectLst/>
                <a:latin typeface="Arial" panose="020B0604020202020204" pitchFamily="34" charset="0"/>
              </a:rPr>
              <a:t>Spor öğretmenlerinin uygulama içerisinde kullanıcılarla iletişiminin sağlanılması</a:t>
            </a:r>
            <a:endParaRPr lang="tr-TR" b="0" i="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tr-TR" dirty="0"/>
          </a:p>
        </p:txBody>
      </p:sp>
    </p:spTree>
    <p:extLst>
      <p:ext uri="{BB962C8B-B14F-4D97-AF65-F5344CB8AC3E}">
        <p14:creationId xmlns:p14="http://schemas.microsoft.com/office/powerpoint/2010/main" val="1565912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B4A6FF00-13A5-5739-7A5D-91F41F6A054D}"/>
              </a:ext>
            </a:extLst>
          </p:cNvPr>
          <p:cNvSpPr>
            <a:spLocks noGrp="1"/>
          </p:cNvSpPr>
          <p:nvPr>
            <p:ph type="body" idx="1"/>
          </p:nvPr>
        </p:nvSpPr>
        <p:spPr>
          <a:xfrm>
            <a:off x="1230312" y="390234"/>
            <a:ext cx="5157787" cy="823912"/>
          </a:xfrm>
        </p:spPr>
        <p:txBody>
          <a:bodyPr/>
          <a:lstStyle/>
          <a:p>
            <a:r>
              <a:rPr lang="tr-TR" dirty="0"/>
              <a:t>5.Ayda Yapılacaklar</a:t>
            </a:r>
          </a:p>
        </p:txBody>
      </p:sp>
      <p:sp>
        <p:nvSpPr>
          <p:cNvPr id="4" name="İçerik Yer Tutucusu 3">
            <a:extLst>
              <a:ext uri="{FF2B5EF4-FFF2-40B4-BE49-F238E27FC236}">
                <a16:creationId xmlns:a16="http://schemas.microsoft.com/office/drawing/2014/main" id="{5A96CC6B-4951-8D35-D977-12C1E73AEBE5}"/>
              </a:ext>
            </a:extLst>
          </p:cNvPr>
          <p:cNvSpPr>
            <a:spLocks noGrp="1"/>
          </p:cNvSpPr>
          <p:nvPr>
            <p:ph sz="half" idx="2"/>
          </p:nvPr>
        </p:nvSpPr>
        <p:spPr>
          <a:xfrm>
            <a:off x="839788" y="1586706"/>
            <a:ext cx="5157787" cy="4356894"/>
          </a:xfrm>
        </p:spPr>
        <p:txBody>
          <a:bodyPr>
            <a:normAutofit fontScale="25000" lnSpcReduction="20000"/>
          </a:bodyPr>
          <a:lstStyle/>
          <a:p>
            <a:pPr>
              <a:lnSpc>
                <a:spcPct val="170000"/>
              </a:lnSpc>
            </a:pPr>
            <a:r>
              <a:rPr lang="tr-TR" sz="6400" b="0" i="0" dirty="0"/>
              <a:t>Sosyal etkinlik (müze ve günlük tur, galeri gezisi, müzik grubu)</a:t>
            </a:r>
          </a:p>
          <a:p>
            <a:pPr>
              <a:lnSpc>
                <a:spcPct val="170000"/>
              </a:lnSpc>
            </a:pPr>
            <a:r>
              <a:rPr lang="tr-TR" sz="6400" b="0" i="0" dirty="0"/>
              <a:t>Workshop etkinlikleri (heykel yapımı, resim, ahşap ve boyama etkinlikleri)</a:t>
            </a:r>
          </a:p>
          <a:p>
            <a:pPr>
              <a:lnSpc>
                <a:spcPct val="170000"/>
              </a:lnSpc>
            </a:pPr>
            <a:r>
              <a:rPr lang="tr-TR" sz="6400" dirty="0">
                <a:cs typeface="Arial" panose="020B0604020202020204" pitchFamily="34" charset="0"/>
              </a:rPr>
              <a:t>W</a:t>
            </a:r>
            <a:r>
              <a:rPr lang="tr-TR" sz="6400" b="0" i="0" u="none" strike="noStrike" dirty="0">
                <a:effectLst/>
                <a:cs typeface="Arial" panose="020B0604020202020204" pitchFamily="34" charset="0"/>
              </a:rPr>
              <a:t>orkshoplar (grup indirimi), Kafe tarzı mekan bulma</a:t>
            </a:r>
          </a:p>
          <a:p>
            <a:pPr>
              <a:lnSpc>
                <a:spcPct val="170000"/>
              </a:lnSpc>
            </a:pPr>
            <a:r>
              <a:rPr lang="tr-TR" sz="6400" dirty="0">
                <a:cs typeface="Arial" panose="020B0604020202020204" pitchFamily="34" charset="0"/>
              </a:rPr>
              <a:t>D</a:t>
            </a:r>
            <a:r>
              <a:rPr lang="tr-TR" sz="6400" b="0" i="0" u="none" strike="noStrike" dirty="0">
                <a:effectLst/>
                <a:cs typeface="Arial" panose="020B0604020202020204" pitchFamily="34" charset="0"/>
              </a:rPr>
              <a:t>ers eğitmenlerinin, workshop hocalarının uygulama içerisinde kullanıcılarla iletişiminin sağlanılması</a:t>
            </a:r>
          </a:p>
          <a:p>
            <a:pPr>
              <a:lnSpc>
                <a:spcPct val="170000"/>
              </a:lnSpc>
            </a:pPr>
            <a:r>
              <a:rPr lang="tr-TR" sz="6400" dirty="0">
                <a:cs typeface="Arial" panose="020B0604020202020204" pitchFamily="34" charset="0"/>
              </a:rPr>
              <a:t>M</a:t>
            </a:r>
            <a:r>
              <a:rPr lang="tr-TR" sz="6400" b="0" i="0" u="none" strike="noStrike" dirty="0">
                <a:effectLst/>
                <a:cs typeface="Arial" panose="020B0604020202020204" pitchFamily="34" charset="0"/>
              </a:rPr>
              <a:t>aç</a:t>
            </a:r>
            <a:r>
              <a:rPr lang="tr-TR" sz="6400" dirty="0">
                <a:cs typeface="Arial" panose="020B0604020202020204" pitchFamily="34" charset="0"/>
              </a:rPr>
              <a:t> ve</a:t>
            </a:r>
            <a:r>
              <a:rPr lang="tr-TR" sz="6400" b="0" i="0" u="none" strike="noStrike" dirty="0">
                <a:effectLst/>
                <a:cs typeface="Arial" panose="020B0604020202020204" pitchFamily="34" charset="0"/>
              </a:rPr>
              <a:t> workshop etkinliği haber verme</a:t>
            </a:r>
          </a:p>
          <a:p>
            <a:pPr>
              <a:lnSpc>
                <a:spcPct val="170000"/>
              </a:lnSpc>
            </a:pPr>
            <a:r>
              <a:rPr lang="tr-TR" sz="6400" b="0" i="0" u="none" strike="noStrike" dirty="0">
                <a:effectLst/>
                <a:cs typeface="Arial" panose="020B0604020202020204" pitchFamily="34" charset="0"/>
              </a:rPr>
              <a:t>Eğitmenler uygulamaya </a:t>
            </a:r>
            <a:r>
              <a:rPr lang="tr-TR" sz="6400" dirty="0">
                <a:cs typeface="Arial" panose="020B0604020202020204" pitchFamily="34" charset="0"/>
              </a:rPr>
              <a:t>l</a:t>
            </a:r>
            <a:r>
              <a:rPr lang="tr-TR" sz="6400" b="0" i="0" u="none" strike="noStrike" dirty="0">
                <a:effectLst/>
                <a:cs typeface="Arial" panose="020B0604020202020204" pitchFamily="34" charset="0"/>
              </a:rPr>
              <a:t>isans ve sertifikalarını ekleyebilir. (komisyon)</a:t>
            </a:r>
            <a:endParaRPr lang="tr-TR" sz="6400" b="0" i="0" dirty="0"/>
          </a:p>
          <a:p>
            <a:endParaRPr lang="en-US" dirty="0"/>
          </a:p>
          <a:p>
            <a:endParaRPr lang="tr-TR" dirty="0"/>
          </a:p>
        </p:txBody>
      </p:sp>
      <p:sp>
        <p:nvSpPr>
          <p:cNvPr id="5" name="Metin Yer Tutucusu 4">
            <a:extLst>
              <a:ext uri="{FF2B5EF4-FFF2-40B4-BE49-F238E27FC236}">
                <a16:creationId xmlns:a16="http://schemas.microsoft.com/office/drawing/2014/main" id="{C11717CC-5712-35C1-6665-9DD80DE5AA6D}"/>
              </a:ext>
            </a:extLst>
          </p:cNvPr>
          <p:cNvSpPr>
            <a:spLocks noGrp="1"/>
          </p:cNvSpPr>
          <p:nvPr>
            <p:ph type="body" sz="quarter" idx="3"/>
          </p:nvPr>
        </p:nvSpPr>
        <p:spPr>
          <a:xfrm>
            <a:off x="6197015" y="496670"/>
            <a:ext cx="5183188" cy="823912"/>
          </a:xfrm>
        </p:spPr>
        <p:txBody>
          <a:bodyPr/>
          <a:lstStyle/>
          <a:p>
            <a:r>
              <a:rPr lang="tr-TR" dirty="0"/>
              <a:t>9.Ayda Yapılacaklar</a:t>
            </a:r>
          </a:p>
        </p:txBody>
      </p:sp>
      <p:sp>
        <p:nvSpPr>
          <p:cNvPr id="6" name="İçerik Yer Tutucusu 5">
            <a:extLst>
              <a:ext uri="{FF2B5EF4-FFF2-40B4-BE49-F238E27FC236}">
                <a16:creationId xmlns:a16="http://schemas.microsoft.com/office/drawing/2014/main" id="{0E3E926B-35DE-5A66-A635-E50D74721729}"/>
              </a:ext>
            </a:extLst>
          </p:cNvPr>
          <p:cNvSpPr>
            <a:spLocks noGrp="1"/>
          </p:cNvSpPr>
          <p:nvPr>
            <p:ph sz="quarter" idx="4"/>
          </p:nvPr>
        </p:nvSpPr>
        <p:spPr>
          <a:xfrm>
            <a:off x="6147219" y="1455740"/>
            <a:ext cx="5282779" cy="2126879"/>
          </a:xfrm>
        </p:spPr>
        <p:txBody>
          <a:bodyPr>
            <a:noAutofit/>
          </a:bodyPr>
          <a:lstStyle/>
          <a:p>
            <a:pPr>
              <a:lnSpc>
                <a:spcPct val="150000"/>
              </a:lnSpc>
            </a:pPr>
            <a:r>
              <a:rPr lang="tr-TR" sz="1600" b="0" i="0" u="none" strike="noStrike" dirty="0">
                <a:effectLst/>
                <a:cs typeface="Arial" panose="020B0604020202020204" pitchFamily="34" charset="0"/>
              </a:rPr>
              <a:t>Konser, tiyatro, festival, haber verme (geri sayım ile)</a:t>
            </a:r>
          </a:p>
          <a:p>
            <a:pPr>
              <a:lnSpc>
                <a:spcPct val="150000"/>
              </a:lnSpc>
            </a:pPr>
            <a:r>
              <a:rPr lang="tr-TR" sz="1600" dirty="0">
                <a:cs typeface="Arial" panose="020B0604020202020204" pitchFamily="34" charset="0"/>
              </a:rPr>
              <a:t>Tur rehberleri ve kamp gezi etkinliklerini düzenleyenlere daha kolay ulaşabilme imkanı             (komisyon)</a:t>
            </a:r>
          </a:p>
          <a:p>
            <a:pPr marL="0" indent="0">
              <a:lnSpc>
                <a:spcPct val="150000"/>
              </a:lnSpc>
              <a:buNone/>
            </a:pPr>
            <a:endParaRPr lang="tr-TR" sz="1800" dirty="0">
              <a:cs typeface="Arial" panose="020B0604020202020204" pitchFamily="34" charset="0"/>
            </a:endParaRPr>
          </a:p>
          <a:p>
            <a:pPr>
              <a:lnSpc>
                <a:spcPct val="150000"/>
              </a:lnSpc>
            </a:pPr>
            <a:endParaRPr lang="tr-TR" sz="1800" dirty="0"/>
          </a:p>
        </p:txBody>
      </p:sp>
      <p:sp>
        <p:nvSpPr>
          <p:cNvPr id="2" name="Metin kutusu 1">
            <a:extLst>
              <a:ext uri="{FF2B5EF4-FFF2-40B4-BE49-F238E27FC236}">
                <a16:creationId xmlns:a16="http://schemas.microsoft.com/office/drawing/2014/main" id="{18B2DA06-2ACD-D01C-31A5-66FC6C7B59D5}"/>
              </a:ext>
            </a:extLst>
          </p:cNvPr>
          <p:cNvSpPr txBox="1"/>
          <p:nvPr/>
        </p:nvSpPr>
        <p:spPr>
          <a:xfrm>
            <a:off x="6194427" y="3256112"/>
            <a:ext cx="3396343" cy="461665"/>
          </a:xfrm>
          <a:prstGeom prst="rect">
            <a:avLst/>
          </a:prstGeom>
          <a:noFill/>
        </p:spPr>
        <p:txBody>
          <a:bodyPr wrap="square" rtlCol="0">
            <a:spAutoFit/>
          </a:bodyPr>
          <a:lstStyle/>
          <a:p>
            <a:r>
              <a:rPr lang="tr-TR" sz="2400" b="1" dirty="0"/>
              <a:t>12.Ayda Yapılacaklar</a:t>
            </a:r>
          </a:p>
        </p:txBody>
      </p:sp>
      <p:sp>
        <p:nvSpPr>
          <p:cNvPr id="7" name="Metin kutusu 6">
            <a:extLst>
              <a:ext uri="{FF2B5EF4-FFF2-40B4-BE49-F238E27FC236}">
                <a16:creationId xmlns:a16="http://schemas.microsoft.com/office/drawing/2014/main" id="{2DB1C31E-7B8D-9422-0016-1D6C116B53B7}"/>
              </a:ext>
            </a:extLst>
          </p:cNvPr>
          <p:cNvSpPr txBox="1"/>
          <p:nvPr/>
        </p:nvSpPr>
        <p:spPr>
          <a:xfrm>
            <a:off x="6194427" y="3960458"/>
            <a:ext cx="4237197" cy="227010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sz="1600" dirty="0"/>
              <a:t>Konser, tiyatro, festival, maç bilet satışı ve </a:t>
            </a:r>
            <a:r>
              <a:rPr lang="tr-TR" sz="1600" b="0" i="0" u="none" strike="noStrike" dirty="0">
                <a:effectLst/>
                <a:cs typeface="Arial" panose="020B0604020202020204" pitchFamily="34" charset="0"/>
              </a:rPr>
              <a:t>erken rezervasyon sağlama</a:t>
            </a:r>
            <a:r>
              <a:rPr lang="tr-TR" sz="1600" dirty="0"/>
              <a:t> </a:t>
            </a:r>
          </a:p>
          <a:p>
            <a:pPr marL="285750" indent="-285750">
              <a:lnSpc>
                <a:spcPct val="150000"/>
              </a:lnSpc>
              <a:buFont typeface="Arial" panose="020B0604020202020204" pitchFamily="34" charset="0"/>
              <a:buChar char="•"/>
            </a:pPr>
            <a:r>
              <a:rPr lang="tr-TR" sz="1600" dirty="0"/>
              <a:t>2.el ekipman satışları sağlama</a:t>
            </a:r>
          </a:p>
          <a:p>
            <a:pPr marL="285750" indent="-285750">
              <a:lnSpc>
                <a:spcPct val="150000"/>
              </a:lnSpc>
              <a:buFont typeface="Arial" panose="020B0604020202020204" pitchFamily="34" charset="0"/>
              <a:buChar char="•"/>
            </a:pPr>
            <a:r>
              <a:rPr lang="tr-TR" sz="1600" dirty="0"/>
              <a:t>Etkinliklerde kullanılabilecek ürünlerden reklam alma (kamp, hobi, spor vs. malzemeleri gibi)</a:t>
            </a:r>
          </a:p>
        </p:txBody>
      </p:sp>
      <p:pic>
        <p:nvPicPr>
          <p:cNvPr id="9" name="Resim 8">
            <a:extLst>
              <a:ext uri="{FF2B5EF4-FFF2-40B4-BE49-F238E27FC236}">
                <a16:creationId xmlns:a16="http://schemas.microsoft.com/office/drawing/2014/main" id="{F23AE49E-7C67-B2E2-D0E6-93AFBFD7D46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77344" y="246066"/>
            <a:ext cx="1420809" cy="1420809"/>
          </a:xfrm>
          <a:prstGeom prst="rect">
            <a:avLst/>
          </a:prstGeom>
        </p:spPr>
      </p:pic>
      <p:pic>
        <p:nvPicPr>
          <p:cNvPr id="12" name="Resim 11">
            <a:extLst>
              <a:ext uri="{FF2B5EF4-FFF2-40B4-BE49-F238E27FC236}">
                <a16:creationId xmlns:a16="http://schemas.microsoft.com/office/drawing/2014/main" id="{65A24E7C-4BE4-1D40-95F0-8AAF686FB3F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13997" y="2798465"/>
            <a:ext cx="2265067" cy="1198598"/>
          </a:xfrm>
          <a:prstGeom prst="rect">
            <a:avLst/>
          </a:prstGeom>
        </p:spPr>
      </p:pic>
    </p:spTree>
    <p:extLst>
      <p:ext uri="{BB962C8B-B14F-4D97-AF65-F5344CB8AC3E}">
        <p14:creationId xmlns:p14="http://schemas.microsoft.com/office/powerpoint/2010/main" val="1364021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D6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4E33D43C-F105-ED5D-5375-62F26EDAF4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9922" y="0"/>
            <a:ext cx="10905066" cy="3026155"/>
          </a:xfrm>
          <a:prstGeom prst="rect">
            <a:avLst/>
          </a:prstGeom>
        </p:spPr>
      </p:pic>
      <p:sp>
        <p:nvSpPr>
          <p:cNvPr id="7" name="Dikdörtgen 6">
            <a:extLst>
              <a:ext uri="{FF2B5EF4-FFF2-40B4-BE49-F238E27FC236}">
                <a16:creationId xmlns:a16="http://schemas.microsoft.com/office/drawing/2014/main" id="{1074B71E-6206-D1F9-13FC-CE712B7A75A4}"/>
              </a:ext>
            </a:extLst>
          </p:cNvPr>
          <p:cNvSpPr/>
          <p:nvPr/>
        </p:nvSpPr>
        <p:spPr>
          <a:xfrm>
            <a:off x="477012" y="0"/>
            <a:ext cx="400066" cy="6438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Köşeleri Yuvarlatılmış 7">
            <a:extLst>
              <a:ext uri="{FF2B5EF4-FFF2-40B4-BE49-F238E27FC236}">
                <a16:creationId xmlns:a16="http://schemas.microsoft.com/office/drawing/2014/main" id="{7D044498-4E1A-6CC7-6D0D-7190E1883014}"/>
              </a:ext>
            </a:extLst>
          </p:cNvPr>
          <p:cNvSpPr/>
          <p:nvPr/>
        </p:nvSpPr>
        <p:spPr>
          <a:xfrm>
            <a:off x="1352939" y="3026155"/>
            <a:ext cx="2311022" cy="3304235"/>
          </a:xfrm>
          <a:prstGeom prst="roundRect">
            <a:avLst/>
          </a:prstGeom>
          <a:solidFill>
            <a:srgbClr val="7462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Metin kutusu 8">
            <a:extLst>
              <a:ext uri="{FF2B5EF4-FFF2-40B4-BE49-F238E27FC236}">
                <a16:creationId xmlns:a16="http://schemas.microsoft.com/office/drawing/2014/main" id="{25F0BD63-60F5-8B6E-72AC-19A4275505CC}"/>
              </a:ext>
            </a:extLst>
          </p:cNvPr>
          <p:cNvSpPr txBox="1"/>
          <p:nvPr/>
        </p:nvSpPr>
        <p:spPr>
          <a:xfrm>
            <a:off x="1422708" y="3321446"/>
            <a:ext cx="2450314" cy="3108543"/>
          </a:xfrm>
          <a:prstGeom prst="rect">
            <a:avLst/>
          </a:prstGeom>
          <a:noFill/>
        </p:spPr>
        <p:txBody>
          <a:bodyPr wrap="square" rtlCol="0">
            <a:spAutoFit/>
          </a:bodyPr>
          <a:lstStyle/>
          <a:p>
            <a:pPr marL="285750" indent="-285750">
              <a:buFont typeface="Courier New" panose="02070309020205020404" pitchFamily="49" charset="0"/>
              <a:buChar char="o"/>
            </a:pPr>
            <a:r>
              <a:rPr lang="tr-TR" sz="1400" b="1" dirty="0"/>
              <a:t>Ürün pazarlama ve iş modeli</a:t>
            </a:r>
          </a:p>
          <a:p>
            <a:pPr marL="285750" indent="-285750">
              <a:buFont typeface="Courier New" panose="02070309020205020404" pitchFamily="49" charset="0"/>
              <a:buChar char="o"/>
            </a:pPr>
            <a:r>
              <a:rPr lang="tr-TR" sz="1400" b="1" dirty="0"/>
              <a:t>Bir uygulama ile birden fazla kaliteli etkinliğe ulaşabilme</a:t>
            </a:r>
          </a:p>
          <a:p>
            <a:pPr marL="285750" indent="-285750">
              <a:buFont typeface="Courier New" panose="02070309020205020404" pitchFamily="49" charset="0"/>
              <a:buChar char="o"/>
            </a:pPr>
            <a:r>
              <a:rPr lang="tr-TR" sz="1400" b="1" dirty="0"/>
              <a:t>Lisanslı eğitmenlerden eğitim alabilme şansı</a:t>
            </a:r>
          </a:p>
          <a:p>
            <a:pPr marL="285750" indent="-285750">
              <a:buFont typeface="Courier New" panose="02070309020205020404" pitchFamily="49" charset="0"/>
              <a:buChar char="o"/>
            </a:pPr>
            <a:r>
              <a:rPr lang="tr-TR" sz="1400" b="1" dirty="0"/>
              <a:t>Eğitim ve saha gibi anlaşmalı mekanlarda indirim ve online ödeme sağlama</a:t>
            </a:r>
          </a:p>
          <a:p>
            <a:pPr marL="285750" indent="-285750">
              <a:buFont typeface="Courier New" panose="02070309020205020404" pitchFamily="49" charset="0"/>
              <a:buChar char="o"/>
            </a:pPr>
            <a:r>
              <a:rPr lang="tr-TR" sz="1400" b="1" dirty="0"/>
              <a:t>Erken rezervasyon</a:t>
            </a:r>
          </a:p>
          <a:p>
            <a:pPr marL="285750" indent="-285750">
              <a:buFont typeface="Courier New" panose="02070309020205020404" pitchFamily="49" charset="0"/>
              <a:buChar char="o"/>
            </a:pPr>
            <a:endParaRPr lang="tr-TR" sz="1400" b="1" dirty="0"/>
          </a:p>
          <a:p>
            <a:pPr marL="285750" indent="-285750">
              <a:buFont typeface="Courier New" panose="02070309020205020404" pitchFamily="49" charset="0"/>
              <a:buChar char="o"/>
            </a:pPr>
            <a:endParaRPr lang="tr-TR" sz="1400" dirty="0"/>
          </a:p>
        </p:txBody>
      </p:sp>
      <p:sp>
        <p:nvSpPr>
          <p:cNvPr id="11" name="Dikdörtgen: Köşeleri Yuvarlatılmış 10">
            <a:extLst>
              <a:ext uri="{FF2B5EF4-FFF2-40B4-BE49-F238E27FC236}">
                <a16:creationId xmlns:a16="http://schemas.microsoft.com/office/drawing/2014/main" id="{1BFFF57A-2D19-0ECE-093F-E843568AA58B}"/>
              </a:ext>
            </a:extLst>
          </p:cNvPr>
          <p:cNvSpPr/>
          <p:nvPr/>
        </p:nvSpPr>
        <p:spPr>
          <a:xfrm>
            <a:off x="3857804" y="3125754"/>
            <a:ext cx="2238196" cy="3204636"/>
          </a:xfrm>
          <a:prstGeom prst="roundRect">
            <a:avLst/>
          </a:prstGeom>
          <a:solidFill>
            <a:srgbClr val="F261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3" name="Dikdörtgen: Köşeleri Yuvarlatılmış 12">
            <a:extLst>
              <a:ext uri="{FF2B5EF4-FFF2-40B4-BE49-F238E27FC236}">
                <a16:creationId xmlns:a16="http://schemas.microsoft.com/office/drawing/2014/main" id="{6A9A0085-7FEC-F2CA-3B6F-55B0CBA2AB74}"/>
              </a:ext>
            </a:extLst>
          </p:cNvPr>
          <p:cNvSpPr/>
          <p:nvPr/>
        </p:nvSpPr>
        <p:spPr>
          <a:xfrm>
            <a:off x="9016016" y="3125754"/>
            <a:ext cx="2238196" cy="3204636"/>
          </a:xfrm>
          <a:prstGeom prst="roundRect">
            <a:avLst/>
          </a:prstGeom>
          <a:solidFill>
            <a:srgbClr val="0DB5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4" name="Dikdörtgen: Köşeleri Yuvarlatılmış 13">
            <a:extLst>
              <a:ext uri="{FF2B5EF4-FFF2-40B4-BE49-F238E27FC236}">
                <a16:creationId xmlns:a16="http://schemas.microsoft.com/office/drawing/2014/main" id="{28BD744D-15D6-DF3B-3F5A-A00940DF9C79}"/>
              </a:ext>
            </a:extLst>
          </p:cNvPr>
          <p:cNvSpPr/>
          <p:nvPr/>
        </p:nvSpPr>
        <p:spPr>
          <a:xfrm>
            <a:off x="6436910" y="3125754"/>
            <a:ext cx="2238196" cy="3204636"/>
          </a:xfrm>
          <a:prstGeom prst="roundRect">
            <a:avLst/>
          </a:prstGeom>
          <a:solidFill>
            <a:srgbClr val="F4AE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6" name="Metin kutusu 15">
            <a:extLst>
              <a:ext uri="{FF2B5EF4-FFF2-40B4-BE49-F238E27FC236}">
                <a16:creationId xmlns:a16="http://schemas.microsoft.com/office/drawing/2014/main" id="{D79D5D47-EE20-7551-EB00-EAC788B60CE6}"/>
              </a:ext>
            </a:extLst>
          </p:cNvPr>
          <p:cNvSpPr txBox="1"/>
          <p:nvPr/>
        </p:nvSpPr>
        <p:spPr>
          <a:xfrm>
            <a:off x="3929101" y="3307178"/>
            <a:ext cx="1962820" cy="2031325"/>
          </a:xfrm>
          <a:prstGeom prst="rect">
            <a:avLst/>
          </a:prstGeom>
          <a:noFill/>
        </p:spPr>
        <p:txBody>
          <a:bodyPr wrap="square" rtlCol="0">
            <a:spAutoFit/>
          </a:bodyPr>
          <a:lstStyle/>
          <a:p>
            <a:pPr marL="285750" indent="-285750">
              <a:buFont typeface="Courier New" panose="02070309020205020404" pitchFamily="49" charset="0"/>
              <a:buChar char="o"/>
            </a:pPr>
            <a:r>
              <a:rPr lang="tr-TR" b="1" dirty="0"/>
              <a:t>Yazılım sektör maliyetinin artması</a:t>
            </a:r>
          </a:p>
          <a:p>
            <a:pPr marL="285750" indent="-285750">
              <a:buFont typeface="Courier New" panose="02070309020205020404" pitchFamily="49" charset="0"/>
              <a:buChar char="o"/>
            </a:pPr>
            <a:r>
              <a:rPr lang="tr-TR" b="1" dirty="0"/>
              <a:t>Kullanıcı veri yetersizliği</a:t>
            </a:r>
          </a:p>
          <a:p>
            <a:pPr marL="285750" indent="-285750">
              <a:buFont typeface="Courier New" panose="02070309020205020404" pitchFamily="49" charset="0"/>
              <a:buChar char="o"/>
            </a:pPr>
            <a:r>
              <a:rPr lang="tr-TR" b="1" dirty="0"/>
              <a:t>Tecrübe yetersizliği</a:t>
            </a:r>
          </a:p>
        </p:txBody>
      </p:sp>
      <p:sp>
        <p:nvSpPr>
          <p:cNvPr id="20" name="Metin kutusu 19">
            <a:extLst>
              <a:ext uri="{FF2B5EF4-FFF2-40B4-BE49-F238E27FC236}">
                <a16:creationId xmlns:a16="http://schemas.microsoft.com/office/drawing/2014/main" id="{4B489435-48C1-9C28-73D7-C2AECBB42403}"/>
              </a:ext>
            </a:extLst>
          </p:cNvPr>
          <p:cNvSpPr txBox="1"/>
          <p:nvPr/>
        </p:nvSpPr>
        <p:spPr>
          <a:xfrm>
            <a:off x="6453147" y="3198940"/>
            <a:ext cx="2221959" cy="3293209"/>
          </a:xfrm>
          <a:prstGeom prst="rect">
            <a:avLst/>
          </a:prstGeom>
          <a:noFill/>
        </p:spPr>
        <p:txBody>
          <a:bodyPr wrap="square" rtlCol="0">
            <a:spAutoFit/>
          </a:bodyPr>
          <a:lstStyle/>
          <a:p>
            <a:pPr marL="285750" indent="-285750">
              <a:buFont typeface="Courier New" panose="02070309020205020404" pitchFamily="49" charset="0"/>
              <a:buChar char="o"/>
            </a:pPr>
            <a:r>
              <a:rPr lang="tr-TR" sz="1600" b="1" dirty="0"/>
              <a:t>Farklı  kitleleri hedeflemek için yeni hizmetler oluşturmak</a:t>
            </a:r>
          </a:p>
          <a:p>
            <a:pPr marL="285750" indent="-285750">
              <a:buFont typeface="Courier New" panose="02070309020205020404" pitchFamily="49" charset="0"/>
              <a:buChar char="o"/>
            </a:pPr>
            <a:r>
              <a:rPr lang="tr-TR" sz="1600" b="1" dirty="0"/>
              <a:t>Pandemi döneminden sonra sosyalleşme ihtiyacının artması</a:t>
            </a:r>
          </a:p>
          <a:p>
            <a:pPr marL="285750" indent="-285750">
              <a:buFont typeface="Courier New" panose="02070309020205020404" pitchFamily="49" charset="0"/>
              <a:buChar char="o"/>
            </a:pPr>
            <a:r>
              <a:rPr lang="tr-TR" sz="1600" b="1" dirty="0"/>
              <a:t>Reklam işbirliği sonrasında marka sponsorluğunun ayarlayabilme</a:t>
            </a:r>
          </a:p>
          <a:p>
            <a:endParaRPr lang="tr-TR" sz="1600" b="1" dirty="0"/>
          </a:p>
        </p:txBody>
      </p:sp>
      <p:sp>
        <p:nvSpPr>
          <p:cNvPr id="21" name="Metin kutusu 20">
            <a:extLst>
              <a:ext uri="{FF2B5EF4-FFF2-40B4-BE49-F238E27FC236}">
                <a16:creationId xmlns:a16="http://schemas.microsoft.com/office/drawing/2014/main" id="{727C320C-566E-11E6-3BD3-583F474F5A75}"/>
              </a:ext>
            </a:extLst>
          </p:cNvPr>
          <p:cNvSpPr txBox="1"/>
          <p:nvPr/>
        </p:nvSpPr>
        <p:spPr>
          <a:xfrm>
            <a:off x="8987148" y="3203605"/>
            <a:ext cx="2377538" cy="3354765"/>
          </a:xfrm>
          <a:prstGeom prst="rect">
            <a:avLst/>
          </a:prstGeom>
          <a:noFill/>
        </p:spPr>
        <p:txBody>
          <a:bodyPr wrap="square" rtlCol="0">
            <a:spAutoFit/>
          </a:bodyPr>
          <a:lstStyle/>
          <a:p>
            <a:pPr marL="285750" indent="-285750">
              <a:buFont typeface="Courier New" panose="02070309020205020404" pitchFamily="49" charset="0"/>
              <a:buChar char="o"/>
            </a:pPr>
            <a:r>
              <a:rPr lang="tr-TR" sz="1600" b="1" dirty="0"/>
              <a:t>Birden fazla etkinlik uygulaması ve hali hazırda sitelerin bulunması</a:t>
            </a:r>
          </a:p>
          <a:p>
            <a:pPr marL="285750" indent="-285750">
              <a:buFont typeface="Courier New" panose="02070309020205020404" pitchFamily="49" charset="0"/>
              <a:buChar char="o"/>
            </a:pPr>
            <a:r>
              <a:rPr lang="tr-TR" sz="1600" b="1" dirty="0"/>
              <a:t>Amacı dışında kullanım olma ihtimali </a:t>
            </a:r>
          </a:p>
          <a:p>
            <a:pPr marL="285750" indent="-285750">
              <a:buFont typeface="Courier New" panose="02070309020205020404" pitchFamily="49" charset="0"/>
              <a:buChar char="o"/>
            </a:pPr>
            <a:r>
              <a:rPr lang="tr-TR" sz="1600" b="1" dirty="0"/>
              <a:t>Kullanıcıların kendi aralarında çeşitli sosyal medya araçlarını kullanarak etkinlik düzenlemeye devam edilmesi</a:t>
            </a:r>
          </a:p>
          <a:p>
            <a:pPr marL="285750" indent="-285750">
              <a:buFont typeface="Courier New" panose="02070309020205020404" pitchFamily="49" charset="0"/>
              <a:buChar char="o"/>
            </a:pPr>
            <a:endParaRPr lang="tr-TR" sz="2000" dirty="0"/>
          </a:p>
        </p:txBody>
      </p:sp>
      <p:sp>
        <p:nvSpPr>
          <p:cNvPr id="22" name="Metin kutusu 21">
            <a:extLst>
              <a:ext uri="{FF2B5EF4-FFF2-40B4-BE49-F238E27FC236}">
                <a16:creationId xmlns:a16="http://schemas.microsoft.com/office/drawing/2014/main" id="{69B715AD-D82E-17F5-1EBB-492CF3EF00A1}"/>
              </a:ext>
            </a:extLst>
          </p:cNvPr>
          <p:cNvSpPr txBox="1"/>
          <p:nvPr/>
        </p:nvSpPr>
        <p:spPr>
          <a:xfrm>
            <a:off x="4223324" y="3526971"/>
            <a:ext cx="856500" cy="1707959"/>
          </a:xfrm>
          <a:prstGeom prst="rect">
            <a:avLst/>
          </a:prstGeom>
          <a:noFill/>
        </p:spPr>
        <p:txBody>
          <a:bodyPr wrap="square" rtlCol="0">
            <a:spAutoFit/>
          </a:bodyPr>
          <a:lstStyle/>
          <a:p>
            <a:endParaRPr lang="tr-TR" dirty="0"/>
          </a:p>
        </p:txBody>
      </p:sp>
    </p:spTree>
    <p:extLst>
      <p:ext uri="{BB962C8B-B14F-4D97-AF65-F5344CB8AC3E}">
        <p14:creationId xmlns:p14="http://schemas.microsoft.com/office/powerpoint/2010/main" val="4244191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128088D-9F3F-F2FE-AA11-9DE0B6C27AA8}"/>
              </a:ext>
            </a:extLst>
          </p:cNvPr>
          <p:cNvSpPr>
            <a:spLocks noGrp="1"/>
          </p:cNvSpPr>
          <p:nvPr>
            <p:ph idx="1"/>
          </p:nvPr>
        </p:nvSpPr>
        <p:spPr>
          <a:xfrm>
            <a:off x="1116423" y="1838960"/>
            <a:ext cx="4979577" cy="4307840"/>
          </a:xfrm>
        </p:spPr>
        <p:txBody>
          <a:bodyPr>
            <a:normAutofit/>
          </a:bodyPr>
          <a:lstStyle/>
          <a:p>
            <a:pPr marL="0" indent="0" algn="ctr">
              <a:lnSpc>
                <a:spcPct val="150000"/>
              </a:lnSpc>
              <a:buNone/>
            </a:pPr>
            <a:r>
              <a:rPr lang="tr-TR" sz="2000" b="1" i="0" u="none" strike="noStrike" dirty="0">
                <a:solidFill>
                  <a:srgbClr val="002060">
                    <a:alpha val="60000"/>
                  </a:srgbClr>
                </a:solidFill>
                <a:effectLst/>
              </a:rPr>
              <a:t>Son dönemlerde insanlar sosyalleşmekte ve çevrede aynı hobileri paylaşan insanları bulmakta zorlanıyor. Özellikle pandemi döneminde insanların etkinlik yapma isteği arttı. Biz de insanların sosyal ihtiyaçlarını ve hobilerini gerçekleştirebilmeleri için partner bulmada yardımcı olabilecek bir mobil uygulama geliştirdik.</a:t>
            </a:r>
            <a:endParaRPr lang="tr-TR" sz="2000" b="1" dirty="0">
              <a:solidFill>
                <a:srgbClr val="002060">
                  <a:alpha val="60000"/>
                </a:srgbClr>
              </a:solidFill>
            </a:endParaRPr>
          </a:p>
        </p:txBody>
      </p:sp>
      <p:pic>
        <p:nvPicPr>
          <p:cNvPr id="3074" name="Picture 2">
            <a:extLst>
              <a:ext uri="{FF2B5EF4-FFF2-40B4-BE49-F238E27FC236}">
                <a16:creationId xmlns:a16="http://schemas.microsoft.com/office/drawing/2014/main" id="{69600FB8-F16A-BAB9-5493-6EE28843E9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10254" y="420192"/>
            <a:ext cx="4979577" cy="6017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79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6D6B743-1AAC-DC29-0F05-6A6BDE10E9A0}"/>
              </a:ext>
            </a:extLst>
          </p:cNvPr>
          <p:cNvSpPr>
            <a:spLocks noGrp="1"/>
          </p:cNvSpPr>
          <p:nvPr>
            <p:ph type="title"/>
          </p:nvPr>
        </p:nvSpPr>
        <p:spPr>
          <a:xfrm>
            <a:off x="838201" y="365125"/>
            <a:ext cx="5251316" cy="1807305"/>
          </a:xfrm>
        </p:spPr>
        <p:txBody>
          <a:bodyPr>
            <a:normAutofit/>
          </a:bodyPr>
          <a:lstStyle/>
          <a:p>
            <a:r>
              <a:rPr lang="tr-TR" b="0" i="0" u="none" strike="noStrike" dirty="0">
                <a:effectLst/>
                <a:latin typeface="Arial" panose="020B0604020202020204" pitchFamily="34" charset="0"/>
              </a:rPr>
              <a:t>PAZARLAMA YÖNTEMLERİ</a:t>
            </a:r>
            <a:endParaRPr lang="tr-TR" dirty="0"/>
          </a:p>
        </p:txBody>
      </p:sp>
      <p:sp>
        <p:nvSpPr>
          <p:cNvPr id="3" name="İçerik Yer Tutucusu 2">
            <a:extLst>
              <a:ext uri="{FF2B5EF4-FFF2-40B4-BE49-F238E27FC236}">
                <a16:creationId xmlns:a16="http://schemas.microsoft.com/office/drawing/2014/main" id="{95D69380-9F13-E1DA-F78D-3BC414CD25EA}"/>
              </a:ext>
            </a:extLst>
          </p:cNvPr>
          <p:cNvSpPr>
            <a:spLocks noGrp="1"/>
          </p:cNvSpPr>
          <p:nvPr>
            <p:ph idx="1"/>
          </p:nvPr>
        </p:nvSpPr>
        <p:spPr>
          <a:xfrm>
            <a:off x="838200" y="2034073"/>
            <a:ext cx="4890796" cy="4458802"/>
          </a:xfrm>
        </p:spPr>
        <p:txBody>
          <a:bodyPr>
            <a:normAutofit fontScale="92500" lnSpcReduction="20000"/>
          </a:bodyPr>
          <a:lstStyle/>
          <a:p>
            <a:pPr rtl="0">
              <a:spcBef>
                <a:spcPts val="0"/>
              </a:spcBef>
              <a:spcAft>
                <a:spcPts val="1200"/>
              </a:spcAft>
            </a:pPr>
            <a:r>
              <a:rPr lang="tr-TR" sz="1800" b="0" i="0" u="none" strike="noStrike" dirty="0">
                <a:effectLst/>
              </a:rPr>
              <a:t>WhatsApp’tan arkadaşlarını çağır</a:t>
            </a:r>
            <a:endParaRPr lang="tr-TR" sz="1800" b="0" dirty="0">
              <a:effectLst/>
            </a:endParaRPr>
          </a:p>
          <a:p>
            <a:pPr rtl="0">
              <a:spcBef>
                <a:spcPts val="0"/>
              </a:spcBef>
              <a:spcAft>
                <a:spcPts val="1200"/>
              </a:spcAft>
            </a:pPr>
            <a:r>
              <a:rPr lang="tr-TR" sz="1800" b="0" i="0" u="none" strike="noStrike" dirty="0">
                <a:effectLst/>
              </a:rPr>
              <a:t>Instagram’dan bizi beğen</a:t>
            </a:r>
          </a:p>
          <a:p>
            <a:pPr rtl="0">
              <a:spcBef>
                <a:spcPts val="0"/>
              </a:spcBef>
              <a:spcAft>
                <a:spcPts val="1200"/>
              </a:spcAft>
            </a:pPr>
            <a:r>
              <a:rPr lang="tr-TR" sz="1800" dirty="0"/>
              <a:t>Instagram’dan </a:t>
            </a:r>
            <a:r>
              <a:rPr lang="tr-TR" sz="1800" b="0" i="0" u="none" strike="noStrike" dirty="0">
                <a:effectLst/>
              </a:rPr>
              <a:t>devamlı post paylaşımı, </a:t>
            </a:r>
            <a:r>
              <a:rPr lang="tr-TR" sz="1800" dirty="0"/>
              <a:t>hikaye paylaşımı ve çekiliş yapılması</a:t>
            </a:r>
            <a:endParaRPr lang="tr-TR" sz="1800" b="0" dirty="0">
              <a:effectLst/>
            </a:endParaRPr>
          </a:p>
          <a:p>
            <a:pPr rtl="0">
              <a:spcBef>
                <a:spcPts val="0"/>
              </a:spcBef>
              <a:spcAft>
                <a:spcPts val="1200"/>
              </a:spcAft>
            </a:pPr>
            <a:r>
              <a:rPr lang="tr-TR" sz="1800" b="0" i="0" u="none" strike="noStrike" dirty="0">
                <a:effectLst/>
              </a:rPr>
              <a:t>Uygulama indirildiğinde,</a:t>
            </a:r>
            <a:endParaRPr lang="tr-TR" sz="1800" dirty="0"/>
          </a:p>
          <a:p>
            <a:pPr lvl="1">
              <a:spcBef>
                <a:spcPts val="0"/>
              </a:spcBef>
              <a:spcAft>
                <a:spcPts val="1200"/>
              </a:spcAft>
            </a:pPr>
            <a:r>
              <a:rPr lang="tr-TR" sz="1800" b="0" i="0" u="none" strike="noStrike" dirty="0">
                <a:effectLst/>
              </a:rPr>
              <a:t>ilk etkinlik açılımında,</a:t>
            </a:r>
            <a:endParaRPr lang="tr-TR" sz="1800" dirty="0"/>
          </a:p>
          <a:p>
            <a:pPr lvl="1">
              <a:spcBef>
                <a:spcPts val="0"/>
              </a:spcBef>
              <a:spcAft>
                <a:spcPts val="1200"/>
              </a:spcAft>
            </a:pPr>
            <a:r>
              <a:rPr lang="tr-TR" sz="1800" b="0" i="0" u="none" strike="noStrike" dirty="0">
                <a:effectLst/>
              </a:rPr>
              <a:t>3 etkinlik açılımında</a:t>
            </a:r>
            <a:endParaRPr lang="tr-TR" sz="1800" dirty="0"/>
          </a:p>
          <a:p>
            <a:pPr lvl="1">
              <a:spcBef>
                <a:spcPts val="0"/>
              </a:spcBef>
              <a:spcAft>
                <a:spcPts val="1200"/>
              </a:spcAft>
            </a:pPr>
            <a:r>
              <a:rPr lang="tr-TR" sz="1800" b="0" i="0" u="none" strike="noStrike" dirty="0">
                <a:effectLst/>
              </a:rPr>
              <a:t>İlerleyen zamanlarda 5 etkinlik açılımında</a:t>
            </a:r>
            <a:endParaRPr lang="tr-TR" sz="1800" b="0" dirty="0">
              <a:effectLst/>
            </a:endParaRPr>
          </a:p>
          <a:p>
            <a:pPr marL="0" indent="0" rtl="0">
              <a:spcBef>
                <a:spcPts val="0"/>
              </a:spcBef>
              <a:spcAft>
                <a:spcPts val="1200"/>
              </a:spcAft>
              <a:buNone/>
            </a:pPr>
            <a:r>
              <a:rPr lang="tr-TR" sz="1800" dirty="0"/>
              <a:t>Çeşitli aktiviteler için bilet hediyesi, </a:t>
            </a:r>
            <a:r>
              <a:rPr lang="tr-TR" sz="1800" b="0" i="0" u="none" strike="noStrike" dirty="0">
                <a:effectLst/>
              </a:rPr>
              <a:t>kahve hediyesi , bazı durumlarda </a:t>
            </a:r>
            <a:r>
              <a:rPr lang="tr-TR" sz="1800" dirty="0"/>
              <a:t>ise indirim sağlanması ile kullanıcıyı aktif kullanıcı haline getirilir.</a:t>
            </a:r>
          </a:p>
          <a:p>
            <a:pPr rtl="0">
              <a:spcBef>
                <a:spcPts val="0"/>
              </a:spcBef>
              <a:spcAft>
                <a:spcPts val="1200"/>
              </a:spcAft>
            </a:pPr>
            <a:r>
              <a:rPr lang="tr-TR" sz="1800" dirty="0"/>
              <a:t>Sosyal medyada reklam vererek</a:t>
            </a:r>
          </a:p>
          <a:p>
            <a:pPr rtl="0">
              <a:spcBef>
                <a:spcPts val="0"/>
              </a:spcBef>
              <a:spcAft>
                <a:spcPts val="1200"/>
              </a:spcAft>
            </a:pPr>
            <a:r>
              <a:rPr lang="tr-TR" sz="1800" dirty="0"/>
              <a:t>Mail ya da sms ile reklam verme</a:t>
            </a:r>
          </a:p>
          <a:p>
            <a:pPr rtl="0">
              <a:spcBef>
                <a:spcPts val="0"/>
              </a:spcBef>
              <a:spcAft>
                <a:spcPts val="1200"/>
              </a:spcAft>
            </a:pPr>
            <a:r>
              <a:rPr lang="tr-TR" sz="1800" dirty="0"/>
              <a:t>Mekan ve etkinlik sahiplerinin etiket ile bizim sayfamızı paylaşması</a:t>
            </a:r>
            <a:endParaRPr lang="tr-TR" sz="1600" dirty="0"/>
          </a:p>
        </p:txBody>
      </p:sp>
      <p:pic>
        <p:nvPicPr>
          <p:cNvPr id="5" name="Picture 4">
            <a:extLst>
              <a:ext uri="{FF2B5EF4-FFF2-40B4-BE49-F238E27FC236}">
                <a16:creationId xmlns:a16="http://schemas.microsoft.com/office/drawing/2014/main" id="{03DB085B-07F4-32E5-BD53-A7181544F203}"/>
              </a:ext>
            </a:extLst>
          </p:cNvPr>
          <p:cNvPicPr>
            <a:picLocks noChangeAspect="1"/>
          </p:cNvPicPr>
          <p:nvPr/>
        </p:nvPicPr>
        <p:blipFill rotWithShape="1">
          <a:blip r:embed="rId2"/>
          <a:srcRect l="14567" r="3652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35355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Resim 11" descr="metin, stadyum içeren bir resim&#10;&#10;Açıklama otomatik olarak oluşturuldu">
            <a:extLst>
              <a:ext uri="{FF2B5EF4-FFF2-40B4-BE49-F238E27FC236}">
                <a16:creationId xmlns:a16="http://schemas.microsoft.com/office/drawing/2014/main" id="{6A8ED53C-2B7F-921A-A217-369049F4967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0800000" flipV="1">
            <a:off x="19441" y="-32785"/>
            <a:ext cx="12192001" cy="6858000"/>
          </a:xfrm>
          <a:prstGeom prst="rect">
            <a:avLst/>
          </a:prstGeom>
        </p:spPr>
      </p:pic>
      <p:sp>
        <p:nvSpPr>
          <p:cNvPr id="2" name="Başlık 1">
            <a:extLst>
              <a:ext uri="{FF2B5EF4-FFF2-40B4-BE49-F238E27FC236}">
                <a16:creationId xmlns:a16="http://schemas.microsoft.com/office/drawing/2014/main" id="{7A237FEB-9E8D-E386-E00E-BAD11948ACA6}"/>
              </a:ext>
            </a:extLst>
          </p:cNvPr>
          <p:cNvSpPr>
            <a:spLocks noGrp="1"/>
          </p:cNvSpPr>
          <p:nvPr>
            <p:ph type="title"/>
          </p:nvPr>
        </p:nvSpPr>
        <p:spPr>
          <a:xfrm>
            <a:off x="4118017" y="484986"/>
            <a:ext cx="3237722" cy="647560"/>
          </a:xfrm>
          <a:solidFill>
            <a:srgbClr val="BC837A"/>
          </a:solidFill>
        </p:spPr>
        <p:txBody>
          <a:bodyPr>
            <a:normAutofit fontScale="90000"/>
          </a:bodyPr>
          <a:lstStyle/>
          <a:p>
            <a:pPr algn="ctr"/>
            <a:r>
              <a:rPr lang="tr-TR" sz="3600" dirty="0">
                <a:solidFill>
                  <a:schemeClr val="bg1"/>
                </a:solidFill>
              </a:rPr>
              <a:t>Gelir ve İş Modeli</a:t>
            </a:r>
          </a:p>
        </p:txBody>
      </p:sp>
      <p:grpSp>
        <p:nvGrpSpPr>
          <p:cNvPr id="16" name="Group 15">
            <a:extLst>
              <a:ext uri="{FF2B5EF4-FFF2-40B4-BE49-F238E27FC236}">
                <a16:creationId xmlns:a16="http://schemas.microsoft.com/office/drawing/2014/main" id="{912209CB-3E4C-43AE-B507-08269FAE8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BCB7912-FEA6-4C89-8E9B-D95EF1564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çerik Yer Tutucusu 2">
            <a:extLst>
              <a:ext uri="{FF2B5EF4-FFF2-40B4-BE49-F238E27FC236}">
                <a16:creationId xmlns:a16="http://schemas.microsoft.com/office/drawing/2014/main" id="{708EB7CC-2DE9-80CF-5C9A-F894BC2E47E0}"/>
              </a:ext>
            </a:extLst>
          </p:cNvPr>
          <p:cNvSpPr>
            <a:spLocks noGrp="1"/>
          </p:cNvSpPr>
          <p:nvPr>
            <p:ph idx="1"/>
          </p:nvPr>
        </p:nvSpPr>
        <p:spPr>
          <a:xfrm>
            <a:off x="1120700" y="1617532"/>
            <a:ext cx="9292796" cy="1593283"/>
          </a:xfrm>
          <a:solidFill>
            <a:srgbClr val="D1CBB9"/>
          </a:solidFill>
        </p:spPr>
        <p:txBody>
          <a:bodyPr>
            <a:normAutofit/>
          </a:bodyPr>
          <a:lstStyle/>
          <a:p>
            <a:pPr>
              <a:lnSpc>
                <a:spcPct val="150000"/>
              </a:lnSpc>
            </a:pPr>
            <a:r>
              <a:rPr lang="tr-TR" sz="2000" dirty="0"/>
              <a:t>Tesis, saha, mekanlardan komisyon ücreti almak (tahmini komisyon miktarı %15)</a:t>
            </a:r>
          </a:p>
          <a:p>
            <a:pPr>
              <a:lnSpc>
                <a:spcPct val="150000"/>
              </a:lnSpc>
            </a:pPr>
            <a:r>
              <a:rPr lang="tr-TR" sz="2000" dirty="0"/>
              <a:t>Belirlenen ücretten takım tamamlandığı zaman indirim yapılması (tahmini indirim miktarı %10 ileride gerekli etkinlik sayısına ulaşıldığında)</a:t>
            </a:r>
          </a:p>
          <a:p>
            <a:endParaRPr lang="tr-TR" sz="2000" dirty="0"/>
          </a:p>
        </p:txBody>
      </p:sp>
      <p:pic>
        <p:nvPicPr>
          <p:cNvPr id="5" name="Resim 4">
            <a:extLst>
              <a:ext uri="{FF2B5EF4-FFF2-40B4-BE49-F238E27FC236}">
                <a16:creationId xmlns:a16="http://schemas.microsoft.com/office/drawing/2014/main" id="{32E9F96D-257E-23FB-A9A1-221B2471E434}"/>
              </a:ext>
            </a:extLst>
          </p:cNvPr>
          <p:cNvPicPr>
            <a:picLocks noChangeAspect="1"/>
          </p:cNvPicPr>
          <p:nvPr/>
        </p:nvPicPr>
        <p:blipFill rotWithShape="1">
          <a:blip r:embed="rId4"/>
          <a:srcRect l="12264" t="42500" r="67096" b="25000"/>
          <a:stretch/>
        </p:blipFill>
        <p:spPr>
          <a:xfrm>
            <a:off x="2375749" y="3466648"/>
            <a:ext cx="3484537" cy="3086323"/>
          </a:xfrm>
          <a:prstGeom prst="rect">
            <a:avLst/>
          </a:prstGeom>
        </p:spPr>
      </p:pic>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Resim 8">
            <a:extLst>
              <a:ext uri="{FF2B5EF4-FFF2-40B4-BE49-F238E27FC236}">
                <a16:creationId xmlns:a16="http://schemas.microsoft.com/office/drawing/2014/main" id="{5A75A880-07BF-EFEE-364F-81B47B8FC985}"/>
              </a:ext>
            </a:extLst>
          </p:cNvPr>
          <p:cNvPicPr>
            <a:picLocks noChangeAspect="1"/>
          </p:cNvPicPr>
          <p:nvPr/>
        </p:nvPicPr>
        <p:blipFill rotWithShape="1">
          <a:blip r:embed="rId5"/>
          <a:srcRect l="65000" t="50000" r="22110" b="29155"/>
          <a:stretch/>
        </p:blipFill>
        <p:spPr>
          <a:xfrm>
            <a:off x="5767098" y="3466648"/>
            <a:ext cx="3392897" cy="3086322"/>
          </a:xfrm>
          <a:prstGeom prst="rect">
            <a:avLst/>
          </a:prstGeom>
        </p:spPr>
      </p:pic>
      <p:sp>
        <p:nvSpPr>
          <p:cNvPr id="10" name="Metin kutusu 9">
            <a:extLst>
              <a:ext uri="{FF2B5EF4-FFF2-40B4-BE49-F238E27FC236}">
                <a16:creationId xmlns:a16="http://schemas.microsoft.com/office/drawing/2014/main" id="{EE9E0E42-14D0-80C5-26FE-FD2A6C48E42E}"/>
              </a:ext>
            </a:extLst>
          </p:cNvPr>
          <p:cNvSpPr txBox="1"/>
          <p:nvPr/>
        </p:nvSpPr>
        <p:spPr>
          <a:xfrm>
            <a:off x="9159995" y="6291360"/>
            <a:ext cx="1644854" cy="261610"/>
          </a:xfrm>
          <a:prstGeom prst="rect">
            <a:avLst/>
          </a:prstGeom>
          <a:noFill/>
        </p:spPr>
        <p:txBody>
          <a:bodyPr wrap="square" rtlCol="0">
            <a:spAutoFit/>
          </a:bodyPr>
          <a:lstStyle/>
          <a:p>
            <a:r>
              <a:rPr lang="tr-TR" sz="1100" dirty="0"/>
              <a:t>Temsili örnek</a:t>
            </a:r>
          </a:p>
        </p:txBody>
      </p:sp>
    </p:spTree>
    <p:extLst>
      <p:ext uri="{BB962C8B-B14F-4D97-AF65-F5344CB8AC3E}">
        <p14:creationId xmlns:p14="http://schemas.microsoft.com/office/powerpoint/2010/main" val="4041133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F05F831A-C3E9-80EA-04E0-EE198C30ED89}"/>
              </a:ext>
            </a:extLst>
          </p:cNvPr>
          <p:cNvSpPr/>
          <p:nvPr/>
        </p:nvSpPr>
        <p:spPr>
          <a:xfrm>
            <a:off x="4712112" y="2243914"/>
            <a:ext cx="1383888" cy="7465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b="1" dirty="0">
                <a:latin typeface="Arial" panose="020B0604020202020204" pitchFamily="34" charset="0"/>
                <a:cs typeface="Arial" panose="020B0604020202020204" pitchFamily="34" charset="0"/>
              </a:rPr>
              <a:t>Reklamlar</a:t>
            </a:r>
          </a:p>
        </p:txBody>
      </p:sp>
      <p:sp>
        <p:nvSpPr>
          <p:cNvPr id="7" name="Dikdörtgen 6">
            <a:extLst>
              <a:ext uri="{FF2B5EF4-FFF2-40B4-BE49-F238E27FC236}">
                <a16:creationId xmlns:a16="http://schemas.microsoft.com/office/drawing/2014/main" id="{BE384BE6-9C90-E1BD-2C13-154C7979B7C2}"/>
              </a:ext>
            </a:extLst>
          </p:cNvPr>
          <p:cNvSpPr/>
          <p:nvPr/>
        </p:nvSpPr>
        <p:spPr>
          <a:xfrm>
            <a:off x="988776" y="2243914"/>
            <a:ext cx="1383888" cy="746548"/>
          </a:xfrm>
          <a:prstGeom prst="rect">
            <a:avLst/>
          </a:prstGeom>
          <a:solidFill>
            <a:schemeClr val="accent5">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b="1" dirty="0">
                <a:latin typeface="Arial" panose="020B0604020202020204" pitchFamily="34" charset="0"/>
                <a:cs typeface="Arial" panose="020B0604020202020204" pitchFamily="34" charset="0"/>
              </a:rPr>
              <a:t>Komisyon</a:t>
            </a:r>
          </a:p>
        </p:txBody>
      </p:sp>
      <p:sp>
        <p:nvSpPr>
          <p:cNvPr id="14" name="Metin kutusu 13">
            <a:extLst>
              <a:ext uri="{FF2B5EF4-FFF2-40B4-BE49-F238E27FC236}">
                <a16:creationId xmlns:a16="http://schemas.microsoft.com/office/drawing/2014/main" id="{40219CA1-D53D-7DAA-B93B-1F1C7F3E7670}"/>
              </a:ext>
            </a:extLst>
          </p:cNvPr>
          <p:cNvSpPr txBox="1"/>
          <p:nvPr/>
        </p:nvSpPr>
        <p:spPr>
          <a:xfrm>
            <a:off x="4202325" y="3607326"/>
            <a:ext cx="2307773" cy="1200329"/>
          </a:xfrm>
          <a:prstGeom prst="rect">
            <a:avLst/>
          </a:prstGeom>
          <a:noFill/>
        </p:spPr>
        <p:txBody>
          <a:bodyPr wrap="square" rtlCol="0">
            <a:spAutoFit/>
          </a:bodyPr>
          <a:lstStyle/>
          <a:p>
            <a:pPr marL="285750" indent="-285750">
              <a:buFont typeface="Arial" panose="020B0604020202020204" pitchFamily="34" charset="0"/>
              <a:buChar char="•"/>
            </a:pPr>
            <a:r>
              <a:rPr lang="tr-TR" dirty="0"/>
              <a:t>Etkinliklere uygun kullanılabilecek ürünler (marka sponsorları)</a:t>
            </a:r>
          </a:p>
        </p:txBody>
      </p:sp>
      <p:sp>
        <p:nvSpPr>
          <p:cNvPr id="16" name="Metin kutusu 15">
            <a:extLst>
              <a:ext uri="{FF2B5EF4-FFF2-40B4-BE49-F238E27FC236}">
                <a16:creationId xmlns:a16="http://schemas.microsoft.com/office/drawing/2014/main" id="{11786409-7C04-D8FA-BD3C-701A3E1300F3}"/>
              </a:ext>
            </a:extLst>
          </p:cNvPr>
          <p:cNvSpPr txBox="1"/>
          <p:nvPr/>
        </p:nvSpPr>
        <p:spPr>
          <a:xfrm>
            <a:off x="264404" y="3694622"/>
            <a:ext cx="3263586" cy="1200329"/>
          </a:xfrm>
          <a:prstGeom prst="rect">
            <a:avLst/>
          </a:prstGeom>
          <a:noFill/>
        </p:spPr>
        <p:txBody>
          <a:bodyPr wrap="none" rtlCol="0">
            <a:spAutoFit/>
          </a:bodyPr>
          <a:lstStyle/>
          <a:p>
            <a:pPr marL="285750" indent="-285750">
              <a:buFont typeface="Arial" panose="020B0604020202020204" pitchFamily="34" charset="0"/>
              <a:buChar char="•"/>
            </a:pPr>
            <a:r>
              <a:rPr lang="tr-TR" dirty="0"/>
              <a:t>Saha-mekan %15-%10</a:t>
            </a:r>
          </a:p>
          <a:p>
            <a:pPr marL="285750" indent="-285750">
              <a:buFont typeface="Arial" panose="020B0604020202020204" pitchFamily="34" charset="0"/>
              <a:buChar char="•"/>
            </a:pPr>
            <a:r>
              <a:rPr lang="tr-TR" dirty="0"/>
              <a:t>Eğitmen %10</a:t>
            </a:r>
          </a:p>
          <a:p>
            <a:pPr marL="285750" indent="-285750">
              <a:buFont typeface="Arial" panose="020B0604020202020204" pitchFamily="34" charset="0"/>
              <a:buChar char="•"/>
            </a:pPr>
            <a:r>
              <a:rPr lang="tr-TR" dirty="0"/>
              <a:t>Kamp-tur rehberleri %15-%15</a:t>
            </a:r>
          </a:p>
          <a:p>
            <a:pPr marL="285750" indent="-285750">
              <a:buFont typeface="Arial" panose="020B0604020202020204" pitchFamily="34" charset="0"/>
              <a:buChar char="•"/>
            </a:pPr>
            <a:r>
              <a:rPr lang="tr-TR" dirty="0"/>
              <a:t>2.el satış komisyonu %15</a:t>
            </a:r>
          </a:p>
        </p:txBody>
      </p:sp>
      <p:graphicFrame>
        <p:nvGraphicFramePr>
          <p:cNvPr id="17" name="Diyagram 16">
            <a:extLst>
              <a:ext uri="{FF2B5EF4-FFF2-40B4-BE49-F238E27FC236}">
                <a16:creationId xmlns:a16="http://schemas.microsoft.com/office/drawing/2014/main" id="{2086E776-4CB6-61F0-C9CE-DC3C3FDE06AF}"/>
              </a:ext>
            </a:extLst>
          </p:cNvPr>
          <p:cNvGraphicFramePr/>
          <p:nvPr>
            <p:extLst>
              <p:ext uri="{D42A27DB-BD31-4B8C-83A1-F6EECF244321}">
                <p14:modId xmlns:p14="http://schemas.microsoft.com/office/powerpoint/2010/main" val="1660280644"/>
              </p:ext>
            </p:extLst>
          </p:nvPr>
        </p:nvGraphicFramePr>
        <p:xfrm>
          <a:off x="6096000" y="897993"/>
          <a:ext cx="554860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Oval 20">
            <a:extLst>
              <a:ext uri="{FF2B5EF4-FFF2-40B4-BE49-F238E27FC236}">
                <a16:creationId xmlns:a16="http://schemas.microsoft.com/office/drawing/2014/main" id="{2B346E98-176D-04D2-608F-3869A0ACA6ED}"/>
              </a:ext>
            </a:extLst>
          </p:cNvPr>
          <p:cNvSpPr/>
          <p:nvPr/>
        </p:nvSpPr>
        <p:spPr>
          <a:xfrm>
            <a:off x="2480607" y="842402"/>
            <a:ext cx="2668555" cy="905070"/>
          </a:xfrm>
          <a:custGeom>
            <a:avLst/>
            <a:gdLst>
              <a:gd name="connsiteX0" fmla="*/ 0 w 2668555"/>
              <a:gd name="connsiteY0" fmla="*/ 452535 h 905070"/>
              <a:gd name="connsiteX1" fmla="*/ 1334278 w 2668555"/>
              <a:gd name="connsiteY1" fmla="*/ 0 h 905070"/>
              <a:gd name="connsiteX2" fmla="*/ 2668556 w 2668555"/>
              <a:gd name="connsiteY2" fmla="*/ 452535 h 905070"/>
              <a:gd name="connsiteX3" fmla="*/ 1334278 w 2668555"/>
              <a:gd name="connsiteY3" fmla="*/ 905070 h 905070"/>
              <a:gd name="connsiteX4" fmla="*/ 0 w 2668555"/>
              <a:gd name="connsiteY4" fmla="*/ 452535 h 905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555" h="905070" extrusionOk="0">
                <a:moveTo>
                  <a:pt x="0" y="452535"/>
                </a:moveTo>
                <a:cubicBezTo>
                  <a:pt x="-42103" y="165024"/>
                  <a:pt x="579868" y="137614"/>
                  <a:pt x="1334278" y="0"/>
                </a:cubicBezTo>
                <a:cubicBezTo>
                  <a:pt x="2020876" y="17175"/>
                  <a:pt x="2669982" y="172666"/>
                  <a:pt x="2668556" y="452535"/>
                </a:cubicBezTo>
                <a:cubicBezTo>
                  <a:pt x="2678112" y="773524"/>
                  <a:pt x="2124315" y="855457"/>
                  <a:pt x="1334278" y="905070"/>
                </a:cubicBezTo>
                <a:cubicBezTo>
                  <a:pt x="576300" y="897411"/>
                  <a:pt x="56812" y="721254"/>
                  <a:pt x="0" y="452535"/>
                </a:cubicBezTo>
                <a:close/>
              </a:path>
            </a:pathLst>
          </a:custGeom>
          <a:noFill/>
          <a:ln w="57150">
            <a:solidFill>
              <a:schemeClr val="accent5">
                <a:lumMod val="75000"/>
              </a:schemeClr>
            </a:solidFill>
            <a:extLst>
              <a:ext uri="{C807C97D-BFC1-408E-A445-0C87EB9F89A2}">
                <ask:lineSketchStyleProps xmlns:ask="http://schemas.microsoft.com/office/drawing/2018/sketchyshapes" sd="26669397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Metin kutusu 19">
            <a:extLst>
              <a:ext uri="{FF2B5EF4-FFF2-40B4-BE49-F238E27FC236}">
                <a16:creationId xmlns:a16="http://schemas.microsoft.com/office/drawing/2014/main" id="{1DA4BA58-48BC-C431-BD41-6A225954FED6}"/>
              </a:ext>
            </a:extLst>
          </p:cNvPr>
          <p:cNvSpPr txBox="1"/>
          <p:nvPr/>
        </p:nvSpPr>
        <p:spPr>
          <a:xfrm>
            <a:off x="2963214" y="1039507"/>
            <a:ext cx="3872204" cy="461665"/>
          </a:xfrm>
          <a:prstGeom prst="rect">
            <a:avLst/>
          </a:prstGeom>
          <a:noFill/>
        </p:spPr>
        <p:txBody>
          <a:bodyPr wrap="square" rtlCol="0">
            <a:spAutoFit/>
          </a:bodyPr>
          <a:lstStyle/>
          <a:p>
            <a:r>
              <a:rPr lang="tr-TR" sz="2400" b="1" dirty="0">
                <a:ln w="12700">
                  <a:solidFill>
                    <a:schemeClr val="accent3">
                      <a:lumMod val="50000"/>
                    </a:schemeClr>
                  </a:solidFill>
                  <a:prstDash val="solid"/>
                </a:ln>
                <a:solidFill>
                  <a:srgbClr val="FFC000"/>
                </a:solidFill>
                <a:effectLst>
                  <a:innerShdw blurRad="177800">
                    <a:schemeClr val="accent3">
                      <a:lumMod val="50000"/>
                    </a:schemeClr>
                  </a:innerShdw>
                </a:effectLst>
              </a:rPr>
              <a:t>Gelir Modeli</a:t>
            </a:r>
          </a:p>
        </p:txBody>
      </p:sp>
    </p:spTree>
    <p:extLst>
      <p:ext uri="{BB962C8B-B14F-4D97-AF65-F5344CB8AC3E}">
        <p14:creationId xmlns:p14="http://schemas.microsoft.com/office/powerpoint/2010/main" val="960358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878C82-1D9A-0A6C-0A2D-9D41EBCF4EEB}"/>
              </a:ext>
            </a:extLst>
          </p:cNvPr>
          <p:cNvSpPr>
            <a:spLocks noGrp="1"/>
          </p:cNvSpPr>
          <p:nvPr>
            <p:ph type="title"/>
          </p:nvPr>
        </p:nvSpPr>
        <p:spPr/>
        <p:txBody>
          <a:bodyPr/>
          <a:lstStyle/>
          <a:p>
            <a:r>
              <a:rPr lang="tr-TR" dirty="0">
                <a:highlight>
                  <a:srgbClr val="FFFF00"/>
                </a:highlight>
              </a:rPr>
              <a:t>İŞ MODELLERİ</a:t>
            </a:r>
          </a:p>
        </p:txBody>
      </p:sp>
      <p:graphicFrame>
        <p:nvGraphicFramePr>
          <p:cNvPr id="4" name="İçerik Yer Tutucusu 3">
            <a:extLst>
              <a:ext uri="{FF2B5EF4-FFF2-40B4-BE49-F238E27FC236}">
                <a16:creationId xmlns:a16="http://schemas.microsoft.com/office/drawing/2014/main" id="{6006F9C5-6F43-CA45-3220-6F35AEEA1E8F}"/>
              </a:ext>
            </a:extLst>
          </p:cNvPr>
          <p:cNvGraphicFramePr>
            <a:graphicFrameLocks noGrp="1"/>
          </p:cNvGraphicFramePr>
          <p:nvPr>
            <p:ph idx="1"/>
            <p:extLst>
              <p:ext uri="{D42A27DB-BD31-4B8C-83A1-F6EECF244321}">
                <p14:modId xmlns:p14="http://schemas.microsoft.com/office/powerpoint/2010/main" val="1665357476"/>
              </p:ext>
            </p:extLst>
          </p:nvPr>
        </p:nvGraphicFramePr>
        <p:xfrm>
          <a:off x="838200" y="1418253"/>
          <a:ext cx="10515600" cy="5309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2686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6C2A032-0664-EF62-D9C6-3CA98A85E43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Canvas Modeli</a:t>
            </a:r>
          </a:p>
        </p:txBody>
      </p:sp>
      <p:pic>
        <p:nvPicPr>
          <p:cNvPr id="12" name="İçerik Yer Tutucusu 11">
            <a:extLst>
              <a:ext uri="{FF2B5EF4-FFF2-40B4-BE49-F238E27FC236}">
                <a16:creationId xmlns:a16="http://schemas.microsoft.com/office/drawing/2014/main" id="{81AFD637-04AE-DAA1-569A-C701322CB0B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11" t="14958" r="2420" b="5801"/>
          <a:stretch/>
        </p:blipFill>
        <p:spPr>
          <a:xfrm>
            <a:off x="1336632" y="1488470"/>
            <a:ext cx="9210676" cy="5412768"/>
          </a:xfrm>
        </p:spPr>
      </p:pic>
      <p:sp>
        <p:nvSpPr>
          <p:cNvPr id="7" name="Metin kutusu 6">
            <a:extLst>
              <a:ext uri="{FF2B5EF4-FFF2-40B4-BE49-F238E27FC236}">
                <a16:creationId xmlns:a16="http://schemas.microsoft.com/office/drawing/2014/main" id="{92BB026A-DA67-817B-C952-29412700A0DC}"/>
              </a:ext>
            </a:extLst>
          </p:cNvPr>
          <p:cNvSpPr txBox="1"/>
          <p:nvPr/>
        </p:nvSpPr>
        <p:spPr>
          <a:xfrm>
            <a:off x="8569097" y="2451432"/>
            <a:ext cx="2185113" cy="1200329"/>
          </a:xfrm>
          <a:prstGeom prst="rect">
            <a:avLst/>
          </a:prstGeom>
          <a:noFill/>
        </p:spPr>
        <p:txBody>
          <a:bodyPr wrap="square" rtlCol="0">
            <a:spAutoFit/>
          </a:bodyPr>
          <a:lstStyle/>
          <a:p>
            <a:pPr marL="285750" indent="-285750">
              <a:buFont typeface="Wingdings" panose="05000000000000000000" pitchFamily="2" charset="2"/>
              <a:buChar char="§"/>
            </a:pPr>
            <a:r>
              <a:rPr lang="tr-TR" b="1" i="1" dirty="0">
                <a:solidFill>
                  <a:srgbClr val="BC837A"/>
                </a:solidFill>
              </a:rPr>
              <a:t>Kullanıcılar	</a:t>
            </a:r>
          </a:p>
          <a:p>
            <a:pPr marL="285750" indent="-285750">
              <a:buFont typeface="Wingdings" panose="05000000000000000000" pitchFamily="2" charset="2"/>
              <a:buChar char="§"/>
            </a:pPr>
            <a:r>
              <a:rPr lang="tr-TR" b="1" i="1" dirty="0">
                <a:solidFill>
                  <a:srgbClr val="BC837A"/>
                </a:solidFill>
              </a:rPr>
              <a:t>Eğitmenler</a:t>
            </a:r>
          </a:p>
          <a:p>
            <a:pPr marL="285750" indent="-285750">
              <a:buFont typeface="Wingdings" panose="05000000000000000000" pitchFamily="2" charset="2"/>
              <a:buChar char="§"/>
            </a:pPr>
            <a:r>
              <a:rPr lang="tr-TR" b="1" i="1" dirty="0">
                <a:solidFill>
                  <a:srgbClr val="BC837A"/>
                </a:solidFill>
              </a:rPr>
              <a:t>Rehberler </a:t>
            </a:r>
          </a:p>
          <a:p>
            <a:endParaRPr lang="tr-TR" dirty="0"/>
          </a:p>
        </p:txBody>
      </p:sp>
      <p:sp>
        <p:nvSpPr>
          <p:cNvPr id="25" name="Metin kutusu 24">
            <a:extLst>
              <a:ext uri="{FF2B5EF4-FFF2-40B4-BE49-F238E27FC236}">
                <a16:creationId xmlns:a16="http://schemas.microsoft.com/office/drawing/2014/main" id="{3F482CF0-D3AE-5284-365C-95F5CAD5357C}"/>
              </a:ext>
            </a:extLst>
          </p:cNvPr>
          <p:cNvSpPr txBox="1"/>
          <p:nvPr/>
        </p:nvSpPr>
        <p:spPr>
          <a:xfrm>
            <a:off x="1453996" y="2359100"/>
            <a:ext cx="1632291" cy="2585323"/>
          </a:xfrm>
          <a:prstGeom prst="rect">
            <a:avLst/>
          </a:prstGeom>
          <a:noFill/>
        </p:spPr>
        <p:txBody>
          <a:bodyPr wrap="square" rtlCol="0">
            <a:spAutoFit/>
          </a:bodyPr>
          <a:lstStyle/>
          <a:p>
            <a:pPr marL="285750" indent="-285750">
              <a:buFont typeface="Wingdings" panose="05000000000000000000" pitchFamily="2" charset="2"/>
              <a:buChar char="§"/>
            </a:pPr>
            <a:r>
              <a:rPr lang="tr-TR" b="1" i="1" dirty="0">
                <a:solidFill>
                  <a:srgbClr val="7030A0"/>
                </a:solidFill>
              </a:rPr>
              <a:t>Marka yatırımcıları</a:t>
            </a:r>
          </a:p>
          <a:p>
            <a:pPr marL="285750" indent="-285750">
              <a:buFont typeface="Wingdings" panose="05000000000000000000" pitchFamily="2" charset="2"/>
              <a:buChar char="§"/>
            </a:pPr>
            <a:r>
              <a:rPr lang="tr-TR" b="1" i="1" dirty="0">
                <a:solidFill>
                  <a:srgbClr val="7030A0"/>
                </a:solidFill>
              </a:rPr>
              <a:t>2.El satıcıları</a:t>
            </a:r>
          </a:p>
          <a:p>
            <a:pPr marL="285750" indent="-285750">
              <a:buFont typeface="Wingdings" panose="05000000000000000000" pitchFamily="2" charset="2"/>
              <a:buChar char="§"/>
            </a:pPr>
            <a:r>
              <a:rPr lang="tr-TR" b="1" i="1" dirty="0">
                <a:solidFill>
                  <a:srgbClr val="7030A0"/>
                </a:solidFill>
              </a:rPr>
              <a:t>Eğitmenler</a:t>
            </a:r>
          </a:p>
          <a:p>
            <a:pPr marL="285750" indent="-285750">
              <a:buFont typeface="Wingdings" panose="05000000000000000000" pitchFamily="2" charset="2"/>
              <a:buChar char="§"/>
            </a:pPr>
            <a:r>
              <a:rPr lang="tr-TR" b="1" i="1" dirty="0">
                <a:solidFill>
                  <a:srgbClr val="7030A0"/>
                </a:solidFill>
              </a:rPr>
              <a:t>Mekan sahipleri </a:t>
            </a:r>
          </a:p>
          <a:p>
            <a:pPr marL="285750" indent="-285750">
              <a:buFont typeface="Wingdings" panose="05000000000000000000" pitchFamily="2" charset="2"/>
              <a:buChar char="§"/>
            </a:pPr>
            <a:endParaRPr lang="tr-TR" dirty="0"/>
          </a:p>
          <a:p>
            <a:pPr marL="285750" indent="-285750">
              <a:buFont typeface="Wingdings" panose="05000000000000000000" pitchFamily="2" charset="2"/>
              <a:buChar char="§"/>
            </a:pPr>
            <a:endParaRPr lang="tr-TR" dirty="0"/>
          </a:p>
        </p:txBody>
      </p:sp>
      <p:sp>
        <p:nvSpPr>
          <p:cNvPr id="26" name="Metin kutusu 25">
            <a:extLst>
              <a:ext uri="{FF2B5EF4-FFF2-40B4-BE49-F238E27FC236}">
                <a16:creationId xmlns:a16="http://schemas.microsoft.com/office/drawing/2014/main" id="{45543CFE-AE4A-3874-F368-DAA03362075B}"/>
              </a:ext>
            </a:extLst>
          </p:cNvPr>
          <p:cNvSpPr txBox="1"/>
          <p:nvPr/>
        </p:nvSpPr>
        <p:spPr>
          <a:xfrm>
            <a:off x="3013787" y="1860878"/>
            <a:ext cx="1804305" cy="1600438"/>
          </a:xfrm>
          <a:prstGeom prst="rect">
            <a:avLst/>
          </a:prstGeom>
          <a:noFill/>
        </p:spPr>
        <p:txBody>
          <a:bodyPr wrap="square" rtlCol="0">
            <a:spAutoFit/>
          </a:bodyPr>
          <a:lstStyle/>
          <a:p>
            <a:pPr marL="285750" indent="-285750">
              <a:buFont typeface="Wingdings" panose="05000000000000000000" pitchFamily="2" charset="2"/>
              <a:buChar char="§"/>
            </a:pPr>
            <a:r>
              <a:rPr lang="tr-TR" sz="1600" b="1" i="1" dirty="0">
                <a:solidFill>
                  <a:srgbClr val="FFC000"/>
                </a:solidFill>
              </a:rPr>
              <a:t>Satış ve pazarlama</a:t>
            </a:r>
          </a:p>
          <a:p>
            <a:pPr marL="285750" indent="-285750">
              <a:buFont typeface="Wingdings" panose="05000000000000000000" pitchFamily="2" charset="2"/>
              <a:buChar char="§"/>
            </a:pPr>
            <a:r>
              <a:rPr lang="tr-TR" sz="1600" b="1" i="1" dirty="0">
                <a:solidFill>
                  <a:srgbClr val="FFC000"/>
                </a:solidFill>
              </a:rPr>
              <a:t>Ürün geliştirme ve ürün yönetimi</a:t>
            </a:r>
          </a:p>
          <a:p>
            <a:pPr marL="285750" indent="-285750">
              <a:buFont typeface="Wingdings" panose="05000000000000000000" pitchFamily="2" charset="2"/>
              <a:buChar char="§"/>
            </a:pPr>
            <a:r>
              <a:rPr lang="tr-TR" sz="1600" b="1" i="1" dirty="0">
                <a:solidFill>
                  <a:srgbClr val="FFC000"/>
                </a:solidFill>
              </a:rPr>
              <a:t>Tasarım</a:t>
            </a:r>
          </a:p>
        </p:txBody>
      </p:sp>
      <p:sp>
        <p:nvSpPr>
          <p:cNvPr id="27" name="Metin kutusu 26">
            <a:extLst>
              <a:ext uri="{FF2B5EF4-FFF2-40B4-BE49-F238E27FC236}">
                <a16:creationId xmlns:a16="http://schemas.microsoft.com/office/drawing/2014/main" id="{83EE7620-5F9F-FA9D-F338-8A820CA60B73}"/>
              </a:ext>
            </a:extLst>
          </p:cNvPr>
          <p:cNvSpPr txBox="1"/>
          <p:nvPr/>
        </p:nvSpPr>
        <p:spPr>
          <a:xfrm>
            <a:off x="6655867" y="3635849"/>
            <a:ext cx="1800808" cy="2031325"/>
          </a:xfrm>
          <a:prstGeom prst="rect">
            <a:avLst/>
          </a:prstGeom>
          <a:noFill/>
        </p:spPr>
        <p:txBody>
          <a:bodyPr wrap="square" rtlCol="0">
            <a:spAutoFit/>
          </a:bodyPr>
          <a:lstStyle/>
          <a:p>
            <a:pPr marL="285750" indent="-285750">
              <a:buFont typeface="Wingdings" panose="05000000000000000000" pitchFamily="2" charset="2"/>
              <a:buChar char="§"/>
            </a:pPr>
            <a:r>
              <a:rPr lang="tr-TR" b="1" i="1" dirty="0">
                <a:solidFill>
                  <a:srgbClr val="FF66FF"/>
                </a:solidFill>
              </a:rPr>
              <a:t>iOS uygulaması</a:t>
            </a:r>
          </a:p>
          <a:p>
            <a:pPr marL="285750" indent="-285750">
              <a:buFont typeface="Wingdings" panose="05000000000000000000" pitchFamily="2" charset="2"/>
              <a:buChar char="§"/>
            </a:pPr>
            <a:r>
              <a:rPr lang="tr-TR" b="1" i="1" dirty="0">
                <a:solidFill>
                  <a:srgbClr val="FF66FF"/>
                </a:solidFill>
              </a:rPr>
              <a:t>Android uygulaması</a:t>
            </a:r>
          </a:p>
          <a:p>
            <a:pPr marL="285750" indent="-285750">
              <a:buFont typeface="Wingdings" panose="05000000000000000000" pitchFamily="2" charset="2"/>
              <a:buChar char="§"/>
            </a:pPr>
            <a:r>
              <a:rPr lang="tr-TR" b="1" i="1" dirty="0">
                <a:solidFill>
                  <a:srgbClr val="FF66FF"/>
                </a:solidFill>
              </a:rPr>
              <a:t>Sosyal medya</a:t>
            </a:r>
          </a:p>
          <a:p>
            <a:pPr marL="285750" indent="-285750">
              <a:buFont typeface="Wingdings" panose="05000000000000000000" pitchFamily="2" charset="2"/>
              <a:buChar char="§"/>
            </a:pPr>
            <a:r>
              <a:rPr lang="tr-TR" b="1" i="1" dirty="0">
                <a:solidFill>
                  <a:srgbClr val="FF66FF"/>
                </a:solidFill>
              </a:rPr>
              <a:t>Reklam</a:t>
            </a:r>
          </a:p>
          <a:p>
            <a:pPr marL="285750" indent="-285750">
              <a:buFont typeface="Wingdings" panose="05000000000000000000" pitchFamily="2" charset="2"/>
              <a:buChar char="§"/>
            </a:pPr>
            <a:endParaRPr lang="tr-TR" dirty="0"/>
          </a:p>
        </p:txBody>
      </p:sp>
      <p:sp>
        <p:nvSpPr>
          <p:cNvPr id="28" name="Metin kutusu 27">
            <a:extLst>
              <a:ext uri="{FF2B5EF4-FFF2-40B4-BE49-F238E27FC236}">
                <a16:creationId xmlns:a16="http://schemas.microsoft.com/office/drawing/2014/main" id="{5EE1E546-D1DA-AE3F-A8F1-FC5F640498B0}"/>
              </a:ext>
            </a:extLst>
          </p:cNvPr>
          <p:cNvSpPr txBox="1"/>
          <p:nvPr/>
        </p:nvSpPr>
        <p:spPr>
          <a:xfrm>
            <a:off x="6590144" y="1872800"/>
            <a:ext cx="1800808" cy="2954655"/>
          </a:xfrm>
          <a:prstGeom prst="rect">
            <a:avLst/>
          </a:prstGeom>
          <a:noFill/>
        </p:spPr>
        <p:txBody>
          <a:bodyPr wrap="square" rtlCol="0">
            <a:spAutoFit/>
          </a:bodyPr>
          <a:lstStyle/>
          <a:p>
            <a:pPr marL="285750" indent="-285750">
              <a:buFont typeface="Wingdings" panose="05000000000000000000" pitchFamily="2" charset="2"/>
              <a:buChar char="§"/>
            </a:pPr>
            <a:r>
              <a:rPr lang="tr-TR" sz="1600" b="1" i="1" dirty="0">
                <a:solidFill>
                  <a:srgbClr val="00B050"/>
                </a:solidFill>
              </a:rPr>
              <a:t>Kolay kullanım</a:t>
            </a:r>
          </a:p>
          <a:p>
            <a:pPr marL="285750" indent="-285750">
              <a:buFont typeface="Wingdings" panose="05000000000000000000" pitchFamily="2" charset="2"/>
              <a:buChar char="§"/>
            </a:pPr>
            <a:r>
              <a:rPr lang="tr-TR" sz="1600" b="1" i="1" dirty="0" err="1">
                <a:solidFill>
                  <a:srgbClr val="00B050"/>
                </a:solidFill>
              </a:rPr>
              <a:t>Chatbot</a:t>
            </a:r>
            <a:endParaRPr lang="tr-TR" sz="1600" b="1" i="1" dirty="0">
              <a:solidFill>
                <a:srgbClr val="00B050"/>
              </a:solidFill>
              <a:highlight>
                <a:srgbClr val="FFFF00"/>
              </a:highlight>
            </a:endParaRPr>
          </a:p>
          <a:p>
            <a:pPr marL="285750" indent="-285750">
              <a:buFont typeface="Wingdings" panose="05000000000000000000" pitchFamily="2" charset="2"/>
              <a:buChar char="§"/>
            </a:pPr>
            <a:r>
              <a:rPr lang="tr-TR" sz="1600" b="1" i="1" dirty="0">
                <a:solidFill>
                  <a:srgbClr val="00B050"/>
                </a:solidFill>
              </a:rPr>
              <a:t>Sosyal medya</a:t>
            </a:r>
          </a:p>
          <a:p>
            <a:pPr marL="285750" indent="-285750">
              <a:buFont typeface="Wingdings" panose="05000000000000000000" pitchFamily="2" charset="2"/>
              <a:buChar char="§"/>
            </a:pPr>
            <a:r>
              <a:rPr lang="tr-TR" sz="1600" b="1" i="1" dirty="0">
                <a:solidFill>
                  <a:srgbClr val="00B050"/>
                </a:solidFill>
              </a:rPr>
              <a:t>Değerlendirme,          geri bildirim sistemi</a:t>
            </a:r>
          </a:p>
          <a:p>
            <a:pPr marL="285750" indent="-285750">
              <a:buFont typeface="Wingdings" panose="05000000000000000000" pitchFamily="2" charset="2"/>
              <a:buChar char="§"/>
            </a:pPr>
            <a:endParaRPr lang="tr-TR" dirty="0"/>
          </a:p>
          <a:p>
            <a:pPr marL="285750" indent="-285750">
              <a:buFont typeface="Wingdings" panose="05000000000000000000" pitchFamily="2" charset="2"/>
              <a:buChar char="§"/>
            </a:pPr>
            <a:endParaRPr lang="tr-TR" dirty="0"/>
          </a:p>
          <a:p>
            <a:pPr marL="285750" indent="-285750">
              <a:buFont typeface="Wingdings" panose="05000000000000000000" pitchFamily="2" charset="2"/>
              <a:buChar char="§"/>
            </a:pPr>
            <a:endParaRPr lang="tr-TR" dirty="0"/>
          </a:p>
          <a:p>
            <a:pPr marL="285750" indent="-285750">
              <a:buFont typeface="Wingdings" panose="05000000000000000000" pitchFamily="2" charset="2"/>
              <a:buChar char="§"/>
            </a:pPr>
            <a:endParaRPr lang="tr-TR" dirty="0"/>
          </a:p>
          <a:p>
            <a:pPr marL="285750" indent="-285750">
              <a:buFont typeface="Wingdings" panose="05000000000000000000" pitchFamily="2" charset="2"/>
              <a:buChar char="§"/>
            </a:pPr>
            <a:endParaRPr lang="tr-TR" dirty="0"/>
          </a:p>
        </p:txBody>
      </p:sp>
      <p:sp>
        <p:nvSpPr>
          <p:cNvPr id="29" name="Metin kutusu 28">
            <a:extLst>
              <a:ext uri="{FF2B5EF4-FFF2-40B4-BE49-F238E27FC236}">
                <a16:creationId xmlns:a16="http://schemas.microsoft.com/office/drawing/2014/main" id="{A19C0657-C11B-5698-FFDC-50060B00B526}"/>
              </a:ext>
            </a:extLst>
          </p:cNvPr>
          <p:cNvSpPr txBox="1"/>
          <p:nvPr/>
        </p:nvSpPr>
        <p:spPr>
          <a:xfrm>
            <a:off x="3007207" y="3776928"/>
            <a:ext cx="1810885" cy="1569660"/>
          </a:xfrm>
          <a:prstGeom prst="rect">
            <a:avLst/>
          </a:prstGeom>
          <a:noFill/>
        </p:spPr>
        <p:txBody>
          <a:bodyPr wrap="square" rtlCol="0">
            <a:spAutoFit/>
          </a:bodyPr>
          <a:lstStyle/>
          <a:p>
            <a:pPr marL="285750" indent="-285750">
              <a:buFont typeface="Wingdings" panose="05000000000000000000" pitchFamily="2" charset="2"/>
              <a:buChar char="§"/>
            </a:pPr>
            <a:r>
              <a:rPr lang="tr-TR" sz="1600" b="1" i="1" dirty="0">
                <a:solidFill>
                  <a:srgbClr val="00B0F0"/>
                </a:solidFill>
              </a:rPr>
              <a:t>Teknolojik altyapı</a:t>
            </a:r>
          </a:p>
          <a:p>
            <a:pPr marL="285750" indent="-285750">
              <a:buFont typeface="Wingdings" panose="05000000000000000000" pitchFamily="2" charset="2"/>
              <a:buChar char="§"/>
            </a:pPr>
            <a:r>
              <a:rPr lang="tr-TR" sz="1600" b="1" i="1" dirty="0">
                <a:solidFill>
                  <a:srgbClr val="00B0F0"/>
                </a:solidFill>
              </a:rPr>
              <a:t>Çalışanlar</a:t>
            </a:r>
          </a:p>
          <a:p>
            <a:pPr marL="285750" indent="-285750">
              <a:buFont typeface="Wingdings" panose="05000000000000000000" pitchFamily="2" charset="2"/>
              <a:buChar char="§"/>
            </a:pPr>
            <a:r>
              <a:rPr lang="tr-TR" sz="1600" b="1" i="1" dirty="0">
                <a:solidFill>
                  <a:srgbClr val="00B0F0"/>
                </a:solidFill>
              </a:rPr>
              <a:t>Mobil uygulama</a:t>
            </a:r>
          </a:p>
          <a:p>
            <a:pPr marL="285750" indent="-285750">
              <a:buFont typeface="Wingdings" panose="05000000000000000000" pitchFamily="2" charset="2"/>
              <a:buChar char="§"/>
            </a:pPr>
            <a:r>
              <a:rPr lang="tr-TR" sz="1600" b="1" i="1" dirty="0">
                <a:solidFill>
                  <a:srgbClr val="00B0F0"/>
                </a:solidFill>
              </a:rPr>
              <a:t>Yatırımcı</a:t>
            </a:r>
          </a:p>
        </p:txBody>
      </p:sp>
      <p:sp>
        <p:nvSpPr>
          <p:cNvPr id="30" name="Metin kutusu 29">
            <a:extLst>
              <a:ext uri="{FF2B5EF4-FFF2-40B4-BE49-F238E27FC236}">
                <a16:creationId xmlns:a16="http://schemas.microsoft.com/office/drawing/2014/main" id="{880BBDDA-37D7-D2CD-C1EF-D1AEFD6DDBBB}"/>
              </a:ext>
            </a:extLst>
          </p:cNvPr>
          <p:cNvSpPr txBox="1"/>
          <p:nvPr/>
        </p:nvSpPr>
        <p:spPr>
          <a:xfrm>
            <a:off x="4811138" y="2131457"/>
            <a:ext cx="1810885" cy="2862322"/>
          </a:xfrm>
          <a:prstGeom prst="rect">
            <a:avLst/>
          </a:prstGeom>
          <a:noFill/>
        </p:spPr>
        <p:txBody>
          <a:bodyPr wrap="square" rtlCol="0">
            <a:spAutoFit/>
          </a:bodyPr>
          <a:lstStyle/>
          <a:p>
            <a:pPr marL="285750" indent="-285750">
              <a:buFont typeface="Wingdings" panose="05000000000000000000" pitchFamily="2" charset="2"/>
              <a:buChar char="§"/>
            </a:pPr>
            <a:r>
              <a:rPr lang="tr-TR" b="1" i="1" dirty="0">
                <a:solidFill>
                  <a:srgbClr val="FF0000"/>
                </a:solidFill>
              </a:rPr>
              <a:t>Sosyalleşmek için etkinlik oluşturmak ve katılmak</a:t>
            </a:r>
          </a:p>
          <a:p>
            <a:pPr marL="285750" indent="-285750">
              <a:buFont typeface="Wingdings" panose="05000000000000000000" pitchFamily="2" charset="2"/>
              <a:buChar char="§"/>
            </a:pPr>
            <a:r>
              <a:rPr lang="tr-TR" b="1" i="1" dirty="0">
                <a:solidFill>
                  <a:srgbClr val="FF0000"/>
                </a:solidFill>
              </a:rPr>
              <a:t>Sağlıklı yaşam</a:t>
            </a:r>
          </a:p>
          <a:p>
            <a:pPr marL="285750" indent="-285750">
              <a:buFont typeface="Wingdings" panose="05000000000000000000" pitchFamily="2" charset="2"/>
              <a:buChar char="§"/>
            </a:pPr>
            <a:r>
              <a:rPr lang="tr-TR" b="1" i="1" dirty="0">
                <a:solidFill>
                  <a:srgbClr val="FF0000"/>
                </a:solidFill>
              </a:rPr>
              <a:t>Geri dönüşüm</a:t>
            </a:r>
          </a:p>
          <a:p>
            <a:pPr marL="285750" indent="-285750">
              <a:buFont typeface="Wingdings" panose="05000000000000000000" pitchFamily="2" charset="2"/>
              <a:buChar char="§"/>
            </a:pPr>
            <a:r>
              <a:rPr lang="tr-TR" b="1" i="1" dirty="0">
                <a:solidFill>
                  <a:srgbClr val="FF0000"/>
                </a:solidFill>
              </a:rPr>
              <a:t>İndirim kazanma </a:t>
            </a:r>
          </a:p>
          <a:p>
            <a:pPr marL="285750" indent="-285750">
              <a:buFont typeface="Wingdings" panose="05000000000000000000" pitchFamily="2" charset="2"/>
              <a:buChar char="§"/>
            </a:pPr>
            <a:endParaRPr lang="tr-TR" dirty="0"/>
          </a:p>
        </p:txBody>
      </p:sp>
      <p:sp>
        <p:nvSpPr>
          <p:cNvPr id="31" name="Metin kutusu 30">
            <a:extLst>
              <a:ext uri="{FF2B5EF4-FFF2-40B4-BE49-F238E27FC236}">
                <a16:creationId xmlns:a16="http://schemas.microsoft.com/office/drawing/2014/main" id="{60221017-7CF3-BF88-C023-E2236EAE6B85}"/>
              </a:ext>
            </a:extLst>
          </p:cNvPr>
          <p:cNvSpPr txBox="1"/>
          <p:nvPr/>
        </p:nvSpPr>
        <p:spPr>
          <a:xfrm>
            <a:off x="2798633" y="5410578"/>
            <a:ext cx="2652255" cy="1754326"/>
          </a:xfrm>
          <a:prstGeom prst="rect">
            <a:avLst/>
          </a:prstGeom>
          <a:noFill/>
        </p:spPr>
        <p:txBody>
          <a:bodyPr wrap="square" rtlCol="0">
            <a:spAutoFit/>
          </a:bodyPr>
          <a:lstStyle/>
          <a:p>
            <a:pPr marL="285750" indent="-285750">
              <a:buFont typeface="Wingdings" panose="05000000000000000000" pitchFamily="2" charset="2"/>
              <a:buChar char="§"/>
            </a:pPr>
            <a:r>
              <a:rPr lang="tr-TR" b="1" i="1" dirty="0">
                <a:solidFill>
                  <a:srgbClr val="F26164"/>
                </a:solidFill>
              </a:rPr>
              <a:t>Pazarlama</a:t>
            </a:r>
          </a:p>
          <a:p>
            <a:pPr marL="285750" indent="-285750">
              <a:buFont typeface="Wingdings" panose="05000000000000000000" pitchFamily="2" charset="2"/>
              <a:buChar char="§"/>
            </a:pPr>
            <a:r>
              <a:rPr lang="tr-TR" b="1" i="1" dirty="0">
                <a:solidFill>
                  <a:srgbClr val="F26164"/>
                </a:solidFill>
              </a:rPr>
              <a:t>İndirim kuponları</a:t>
            </a:r>
          </a:p>
          <a:p>
            <a:pPr marL="285750" indent="-285750">
              <a:buFont typeface="Wingdings" panose="05000000000000000000" pitchFamily="2" charset="2"/>
              <a:buChar char="§"/>
            </a:pPr>
            <a:r>
              <a:rPr lang="tr-TR" b="1" i="1" dirty="0">
                <a:solidFill>
                  <a:srgbClr val="F26164"/>
                </a:solidFill>
              </a:rPr>
              <a:t>Altyapı</a:t>
            </a:r>
          </a:p>
          <a:p>
            <a:pPr marL="285750" indent="-285750">
              <a:buFont typeface="Wingdings" panose="05000000000000000000" pitchFamily="2" charset="2"/>
              <a:buChar char="§"/>
            </a:pPr>
            <a:r>
              <a:rPr lang="tr-TR" b="1" i="1" dirty="0">
                <a:solidFill>
                  <a:srgbClr val="F26164"/>
                </a:solidFill>
              </a:rPr>
              <a:t>Ar-</a:t>
            </a:r>
            <a:r>
              <a:rPr lang="tr-TR" b="1" i="1" dirty="0" err="1">
                <a:solidFill>
                  <a:srgbClr val="F26164"/>
                </a:solidFill>
              </a:rPr>
              <a:t>Ge</a:t>
            </a:r>
            <a:endParaRPr lang="tr-TR" b="1" i="1" dirty="0">
              <a:solidFill>
                <a:srgbClr val="F26164"/>
              </a:solidFill>
            </a:endParaRPr>
          </a:p>
          <a:p>
            <a:pPr marL="285750" indent="-285750">
              <a:buFont typeface="Wingdings" panose="05000000000000000000" pitchFamily="2" charset="2"/>
              <a:buChar char="§"/>
            </a:pPr>
            <a:r>
              <a:rPr lang="tr-TR" b="1" i="1" dirty="0">
                <a:solidFill>
                  <a:srgbClr val="F26164"/>
                </a:solidFill>
              </a:rPr>
              <a:t>Maaş</a:t>
            </a:r>
          </a:p>
          <a:p>
            <a:pPr marL="285750" indent="-285750">
              <a:buFont typeface="Wingdings" panose="05000000000000000000" pitchFamily="2" charset="2"/>
              <a:buChar char="§"/>
            </a:pPr>
            <a:endParaRPr lang="tr-TR" dirty="0"/>
          </a:p>
        </p:txBody>
      </p:sp>
      <p:sp>
        <p:nvSpPr>
          <p:cNvPr id="32" name="Metin kutusu 31">
            <a:extLst>
              <a:ext uri="{FF2B5EF4-FFF2-40B4-BE49-F238E27FC236}">
                <a16:creationId xmlns:a16="http://schemas.microsoft.com/office/drawing/2014/main" id="{9645B997-3D67-0035-E1E2-CD1A41D5B62E}"/>
              </a:ext>
            </a:extLst>
          </p:cNvPr>
          <p:cNvSpPr txBox="1"/>
          <p:nvPr/>
        </p:nvSpPr>
        <p:spPr>
          <a:xfrm>
            <a:off x="7007290" y="5708084"/>
            <a:ext cx="2464449" cy="923330"/>
          </a:xfrm>
          <a:prstGeom prst="rect">
            <a:avLst/>
          </a:prstGeom>
          <a:noFill/>
        </p:spPr>
        <p:txBody>
          <a:bodyPr wrap="square" rtlCol="0">
            <a:spAutoFit/>
          </a:bodyPr>
          <a:lstStyle/>
          <a:p>
            <a:pPr marL="285750" indent="-285750">
              <a:buFont typeface="Wingdings" panose="05000000000000000000" pitchFamily="2" charset="2"/>
              <a:buChar char="§"/>
            </a:pPr>
            <a:r>
              <a:rPr lang="tr-TR" b="1" i="1" dirty="0">
                <a:solidFill>
                  <a:srgbClr val="52E8F8"/>
                </a:solidFill>
              </a:rPr>
              <a:t>Komisyon ücreti</a:t>
            </a:r>
          </a:p>
          <a:p>
            <a:pPr marL="285750" indent="-285750">
              <a:buFont typeface="Wingdings" panose="05000000000000000000" pitchFamily="2" charset="2"/>
              <a:buChar char="§"/>
            </a:pPr>
            <a:r>
              <a:rPr lang="tr-TR" b="1" i="1" dirty="0">
                <a:solidFill>
                  <a:srgbClr val="52E8F8"/>
                </a:solidFill>
              </a:rPr>
              <a:t>Reklam</a:t>
            </a:r>
          </a:p>
          <a:p>
            <a:pPr marL="285750" indent="-285750">
              <a:buFont typeface="Wingdings" panose="05000000000000000000" pitchFamily="2" charset="2"/>
              <a:buChar char="§"/>
            </a:pPr>
            <a:endParaRPr lang="tr-TR" dirty="0"/>
          </a:p>
        </p:txBody>
      </p:sp>
    </p:spTree>
    <p:extLst>
      <p:ext uri="{BB962C8B-B14F-4D97-AF65-F5344CB8AC3E}">
        <p14:creationId xmlns:p14="http://schemas.microsoft.com/office/powerpoint/2010/main" val="595490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43A3E8-9BB3-E226-C263-C4667EE41CD4}"/>
              </a:ext>
            </a:extLst>
          </p:cNvPr>
          <p:cNvSpPr>
            <a:spLocks noGrp="1"/>
          </p:cNvSpPr>
          <p:nvPr>
            <p:ph type="title"/>
          </p:nvPr>
        </p:nvSpPr>
        <p:spPr>
          <a:xfrm>
            <a:off x="838200" y="46600"/>
            <a:ext cx="10515600" cy="979768"/>
          </a:xfrm>
        </p:spPr>
        <p:txBody>
          <a:bodyPr/>
          <a:lstStyle/>
          <a:p>
            <a:pPr algn="ctr"/>
            <a:r>
              <a:rPr lang="tr-TR" b="1"/>
              <a:t>Uygulama</a:t>
            </a:r>
            <a:r>
              <a:rPr lang="tr-TR"/>
              <a:t> </a:t>
            </a:r>
            <a:r>
              <a:rPr lang="tr-TR" b="1"/>
              <a:t>Görünümü</a:t>
            </a:r>
            <a:endParaRPr lang="tr-TR" b="1" dirty="0"/>
          </a:p>
        </p:txBody>
      </p:sp>
      <p:pic>
        <p:nvPicPr>
          <p:cNvPr id="5" name="İçerik Yer Tutucusu 4">
            <a:extLst>
              <a:ext uri="{FF2B5EF4-FFF2-40B4-BE49-F238E27FC236}">
                <a16:creationId xmlns:a16="http://schemas.microsoft.com/office/drawing/2014/main" id="{C2EF43F9-CDE7-1500-658F-0DFAC9089AC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083" t="16711" r="48276" b="5363"/>
          <a:stretch/>
        </p:blipFill>
        <p:spPr>
          <a:xfrm>
            <a:off x="4448175" y="1372162"/>
            <a:ext cx="2838450" cy="5262960"/>
          </a:xfrm>
        </p:spPr>
      </p:pic>
      <p:pic>
        <p:nvPicPr>
          <p:cNvPr id="9" name="Resim 8">
            <a:extLst>
              <a:ext uri="{FF2B5EF4-FFF2-40B4-BE49-F238E27FC236}">
                <a16:creationId xmlns:a16="http://schemas.microsoft.com/office/drawing/2014/main" id="{43E515AA-4A18-80A6-4E55-55CC7CFF8353}"/>
              </a:ext>
            </a:extLst>
          </p:cNvPr>
          <p:cNvPicPr>
            <a:picLocks noChangeAspect="1"/>
          </p:cNvPicPr>
          <p:nvPr/>
        </p:nvPicPr>
        <p:blipFill rotWithShape="1">
          <a:blip r:embed="rId3">
            <a:extLst>
              <a:ext uri="{28A0092B-C50C-407E-A947-70E740481C1C}">
                <a14:useLocalDpi xmlns:a14="http://schemas.microsoft.com/office/drawing/2010/main" val="0"/>
              </a:ext>
            </a:extLst>
          </a:blip>
          <a:srcRect l="28672" t="17222" r="48671" b="6527"/>
          <a:stretch/>
        </p:blipFill>
        <p:spPr>
          <a:xfrm>
            <a:off x="7810500" y="1261644"/>
            <a:ext cx="2838450" cy="5373478"/>
          </a:xfrm>
          <a:prstGeom prst="rect">
            <a:avLst/>
          </a:prstGeom>
        </p:spPr>
      </p:pic>
      <p:cxnSp>
        <p:nvCxnSpPr>
          <p:cNvPr id="12" name="Düz Bağlayıcı 11">
            <a:extLst>
              <a:ext uri="{FF2B5EF4-FFF2-40B4-BE49-F238E27FC236}">
                <a16:creationId xmlns:a16="http://schemas.microsoft.com/office/drawing/2014/main" id="{B45DB181-697A-D4F9-643D-2D03EF27BEDC}"/>
              </a:ext>
            </a:extLst>
          </p:cNvPr>
          <p:cNvCxnSpPr/>
          <p:nvPr/>
        </p:nvCxnSpPr>
        <p:spPr>
          <a:xfrm>
            <a:off x="3172408" y="942392"/>
            <a:ext cx="5626359" cy="0"/>
          </a:xfrm>
          <a:prstGeom prst="line">
            <a:avLst/>
          </a:prstGeom>
          <a:ln w="76200"/>
        </p:spPr>
        <p:style>
          <a:lnRef idx="1">
            <a:schemeClr val="accent2"/>
          </a:lnRef>
          <a:fillRef idx="0">
            <a:schemeClr val="accent2"/>
          </a:fillRef>
          <a:effectRef idx="0">
            <a:schemeClr val="accent2"/>
          </a:effectRef>
          <a:fontRef idx="minor">
            <a:schemeClr val="tx1"/>
          </a:fontRef>
        </p:style>
      </p:cxnSp>
      <p:pic>
        <p:nvPicPr>
          <p:cNvPr id="15" name="Resim 14">
            <a:extLst>
              <a:ext uri="{FF2B5EF4-FFF2-40B4-BE49-F238E27FC236}">
                <a16:creationId xmlns:a16="http://schemas.microsoft.com/office/drawing/2014/main" id="{A9E715EF-6FD9-E5A1-64A4-407A8A3B1DD3}"/>
              </a:ext>
            </a:extLst>
          </p:cNvPr>
          <p:cNvPicPr>
            <a:picLocks noChangeAspect="1"/>
          </p:cNvPicPr>
          <p:nvPr/>
        </p:nvPicPr>
        <p:blipFill rotWithShape="1">
          <a:blip r:embed="rId4"/>
          <a:srcRect l="28223" t="17143" r="48495" b="6115"/>
          <a:stretch/>
        </p:blipFill>
        <p:spPr>
          <a:xfrm>
            <a:off x="940448" y="1372162"/>
            <a:ext cx="2838450" cy="5262960"/>
          </a:xfrm>
          <a:prstGeom prst="rect">
            <a:avLst/>
          </a:prstGeom>
        </p:spPr>
      </p:pic>
    </p:spTree>
    <p:extLst>
      <p:ext uri="{BB962C8B-B14F-4D97-AF65-F5344CB8AC3E}">
        <p14:creationId xmlns:p14="http://schemas.microsoft.com/office/powerpoint/2010/main" val="3589700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C9306DC2-0E4C-BD32-614A-607B65F9E315}"/>
              </a:ext>
            </a:extLst>
          </p:cNvPr>
          <p:cNvPicPr>
            <a:picLocks noChangeAspect="1"/>
          </p:cNvPicPr>
          <p:nvPr/>
        </p:nvPicPr>
        <p:blipFill rotWithShape="1">
          <a:blip r:embed="rId2">
            <a:extLst>
              <a:ext uri="{28A0092B-C50C-407E-A947-70E740481C1C}">
                <a14:useLocalDpi xmlns:a14="http://schemas.microsoft.com/office/drawing/2010/main" val="0"/>
              </a:ext>
            </a:extLst>
          </a:blip>
          <a:srcRect l="28360" t="16945" r="48203" b="5324"/>
          <a:stretch/>
        </p:blipFill>
        <p:spPr>
          <a:xfrm>
            <a:off x="4301412" y="704848"/>
            <a:ext cx="3248026" cy="6059371"/>
          </a:xfrm>
          <a:prstGeom prst="rect">
            <a:avLst/>
          </a:prstGeom>
        </p:spPr>
      </p:pic>
      <p:pic>
        <p:nvPicPr>
          <p:cNvPr id="9" name="Resim 8">
            <a:extLst>
              <a:ext uri="{FF2B5EF4-FFF2-40B4-BE49-F238E27FC236}">
                <a16:creationId xmlns:a16="http://schemas.microsoft.com/office/drawing/2014/main" id="{F35114C7-BC6A-718B-9596-6873F8A492C2}"/>
              </a:ext>
            </a:extLst>
          </p:cNvPr>
          <p:cNvPicPr>
            <a:picLocks noChangeAspect="1"/>
          </p:cNvPicPr>
          <p:nvPr/>
        </p:nvPicPr>
        <p:blipFill rotWithShape="1">
          <a:blip r:embed="rId3">
            <a:extLst>
              <a:ext uri="{28A0092B-C50C-407E-A947-70E740481C1C}">
                <a14:useLocalDpi xmlns:a14="http://schemas.microsoft.com/office/drawing/2010/main" val="0"/>
              </a:ext>
            </a:extLst>
          </a:blip>
          <a:srcRect l="28360" t="17639" r="48281" b="5324"/>
          <a:stretch/>
        </p:blipFill>
        <p:spPr>
          <a:xfrm>
            <a:off x="8048624" y="704848"/>
            <a:ext cx="3305176" cy="6131339"/>
          </a:xfrm>
          <a:prstGeom prst="rect">
            <a:avLst/>
          </a:prstGeom>
        </p:spPr>
      </p:pic>
      <p:sp>
        <p:nvSpPr>
          <p:cNvPr id="10" name="Metin kutusu 9">
            <a:extLst>
              <a:ext uri="{FF2B5EF4-FFF2-40B4-BE49-F238E27FC236}">
                <a16:creationId xmlns:a16="http://schemas.microsoft.com/office/drawing/2014/main" id="{977E3D7B-382F-0FD4-51EB-0528B42241C7}"/>
              </a:ext>
            </a:extLst>
          </p:cNvPr>
          <p:cNvSpPr txBox="1"/>
          <p:nvPr/>
        </p:nvSpPr>
        <p:spPr>
          <a:xfrm>
            <a:off x="821094" y="223935"/>
            <a:ext cx="2099388" cy="369332"/>
          </a:xfrm>
          <a:prstGeom prst="rect">
            <a:avLst/>
          </a:prstGeom>
          <a:noFill/>
        </p:spPr>
        <p:txBody>
          <a:bodyPr wrap="square" rtlCol="0">
            <a:spAutoFit/>
          </a:bodyPr>
          <a:lstStyle/>
          <a:p>
            <a:pPr algn="ctr"/>
            <a:r>
              <a:rPr lang="tr-TR" dirty="0"/>
              <a:t>Profilim</a:t>
            </a:r>
          </a:p>
        </p:txBody>
      </p:sp>
      <p:sp>
        <p:nvSpPr>
          <p:cNvPr id="11" name="Metin kutusu 10">
            <a:extLst>
              <a:ext uri="{FF2B5EF4-FFF2-40B4-BE49-F238E27FC236}">
                <a16:creationId xmlns:a16="http://schemas.microsoft.com/office/drawing/2014/main" id="{1957BEEC-1A13-5277-2D71-6581AD0991D6}"/>
              </a:ext>
            </a:extLst>
          </p:cNvPr>
          <p:cNvSpPr txBox="1"/>
          <p:nvPr/>
        </p:nvSpPr>
        <p:spPr>
          <a:xfrm>
            <a:off x="6214188" y="180976"/>
            <a:ext cx="2976465" cy="369332"/>
          </a:xfrm>
          <a:prstGeom prst="rect">
            <a:avLst/>
          </a:prstGeom>
          <a:noFill/>
        </p:spPr>
        <p:txBody>
          <a:bodyPr wrap="square" rtlCol="0">
            <a:spAutoFit/>
          </a:bodyPr>
          <a:lstStyle/>
          <a:p>
            <a:pPr algn="ctr"/>
            <a:r>
              <a:rPr lang="tr-TR" dirty="0"/>
              <a:t>Mesajlarım</a:t>
            </a:r>
          </a:p>
        </p:txBody>
      </p:sp>
      <p:pic>
        <p:nvPicPr>
          <p:cNvPr id="15" name="Resim 14">
            <a:extLst>
              <a:ext uri="{FF2B5EF4-FFF2-40B4-BE49-F238E27FC236}">
                <a16:creationId xmlns:a16="http://schemas.microsoft.com/office/drawing/2014/main" id="{73929259-F624-0945-BFA8-7E68E9273CBB}"/>
              </a:ext>
            </a:extLst>
          </p:cNvPr>
          <p:cNvPicPr>
            <a:picLocks noChangeAspect="1"/>
          </p:cNvPicPr>
          <p:nvPr/>
        </p:nvPicPr>
        <p:blipFill rotWithShape="1">
          <a:blip r:embed="rId4">
            <a:extLst>
              <a:ext uri="{28A0092B-C50C-407E-A947-70E740481C1C}">
                <a14:useLocalDpi xmlns:a14="http://schemas.microsoft.com/office/drawing/2010/main" val="0"/>
              </a:ext>
            </a:extLst>
          </a:blip>
          <a:srcRect l="28699" t="17279" r="48342" b="5986"/>
          <a:stretch/>
        </p:blipFill>
        <p:spPr>
          <a:xfrm>
            <a:off x="471196" y="704848"/>
            <a:ext cx="3223069" cy="6059371"/>
          </a:xfrm>
          <a:prstGeom prst="rect">
            <a:avLst/>
          </a:prstGeom>
        </p:spPr>
      </p:pic>
    </p:spTree>
    <p:extLst>
      <p:ext uri="{BB962C8B-B14F-4D97-AF65-F5344CB8AC3E}">
        <p14:creationId xmlns:p14="http://schemas.microsoft.com/office/powerpoint/2010/main" val="1421502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etin kutusu 7">
            <a:extLst>
              <a:ext uri="{FF2B5EF4-FFF2-40B4-BE49-F238E27FC236}">
                <a16:creationId xmlns:a16="http://schemas.microsoft.com/office/drawing/2014/main" id="{92BEEBE4-8BD2-5CEE-5E89-4BB182C92BF9}"/>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tr-TR" sz="5400" dirty="0">
                <a:solidFill>
                  <a:srgbClr val="FFFFFF"/>
                </a:solidFill>
                <a:latin typeface="+mj-lt"/>
                <a:ea typeface="+mj-ea"/>
                <a:cs typeface="+mj-cs"/>
              </a:rPr>
              <a:t>Takvim</a:t>
            </a:r>
            <a:endParaRPr lang="en-US" sz="5400" dirty="0">
              <a:solidFill>
                <a:srgbClr val="FFFFFF"/>
              </a:solidFill>
              <a:latin typeface="+mj-lt"/>
              <a:ea typeface="+mj-ea"/>
              <a:cs typeface="+mj-cs"/>
            </a:endParaRPr>
          </a:p>
        </p:txBody>
      </p:sp>
      <p:cxnSp>
        <p:nvCxnSpPr>
          <p:cNvPr id="31" name="Straight Connector 2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İçerik Yer Tutucusu 4">
            <a:extLst>
              <a:ext uri="{FF2B5EF4-FFF2-40B4-BE49-F238E27FC236}">
                <a16:creationId xmlns:a16="http://schemas.microsoft.com/office/drawing/2014/main" id="{3C6A90C6-645B-A811-FD6D-EADB69AF4AB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960" t="16490" r="48029" b="5582"/>
          <a:stretch/>
        </p:blipFill>
        <p:spPr>
          <a:xfrm>
            <a:off x="962025" y="1680593"/>
            <a:ext cx="4395558" cy="5178944"/>
          </a:xfrm>
          <a:prstGeom prst="rect">
            <a:avLst/>
          </a:prstGeom>
        </p:spPr>
      </p:pic>
      <p:cxnSp>
        <p:nvCxnSpPr>
          <p:cNvPr id="29" name="Straight Connector 2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Resim 6">
            <a:extLst>
              <a:ext uri="{FF2B5EF4-FFF2-40B4-BE49-F238E27FC236}">
                <a16:creationId xmlns:a16="http://schemas.microsoft.com/office/drawing/2014/main" id="{15DD5306-4707-DECC-663D-9C6F8E269D30}"/>
              </a:ext>
            </a:extLst>
          </p:cNvPr>
          <p:cNvPicPr>
            <a:picLocks noChangeAspect="1"/>
          </p:cNvPicPr>
          <p:nvPr/>
        </p:nvPicPr>
        <p:blipFill rotWithShape="1">
          <a:blip r:embed="rId3">
            <a:extLst>
              <a:ext uri="{28A0092B-C50C-407E-A947-70E740481C1C}">
                <a14:useLocalDpi xmlns:a14="http://schemas.microsoft.com/office/drawing/2010/main" val="0"/>
              </a:ext>
            </a:extLst>
          </a:blip>
          <a:srcRect l="28438" t="16945" r="48437" b="5324"/>
          <a:stretch/>
        </p:blipFill>
        <p:spPr>
          <a:xfrm>
            <a:off x="7147810" y="1680593"/>
            <a:ext cx="4244089" cy="5178943"/>
          </a:xfrm>
          <a:prstGeom prst="rect">
            <a:avLst/>
          </a:prstGeom>
        </p:spPr>
      </p:pic>
    </p:spTree>
    <p:extLst>
      <p:ext uri="{BB962C8B-B14F-4D97-AF65-F5344CB8AC3E}">
        <p14:creationId xmlns:p14="http://schemas.microsoft.com/office/powerpoint/2010/main" val="2378498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2">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4">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Resim 8">
            <a:extLst>
              <a:ext uri="{FF2B5EF4-FFF2-40B4-BE49-F238E27FC236}">
                <a16:creationId xmlns:a16="http://schemas.microsoft.com/office/drawing/2014/main" id="{3DFE3995-7A8B-D9FD-1FC1-E11DEA0FF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5" y="762000"/>
            <a:ext cx="5334000" cy="5334000"/>
          </a:xfrm>
          <a:prstGeom prst="rect">
            <a:avLst/>
          </a:prstGeom>
        </p:spPr>
      </p:pic>
    </p:spTree>
    <p:extLst>
      <p:ext uri="{BB962C8B-B14F-4D97-AF65-F5344CB8AC3E}">
        <p14:creationId xmlns:p14="http://schemas.microsoft.com/office/powerpoint/2010/main" val="116886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793053D-060B-D084-EA32-5204CA16C53E}"/>
              </a:ext>
            </a:extLst>
          </p:cNvPr>
          <p:cNvSpPr>
            <a:spLocks noGrp="1"/>
          </p:cNvSpPr>
          <p:nvPr>
            <p:ph type="title"/>
          </p:nvPr>
        </p:nvSpPr>
        <p:spPr/>
        <p:txBody>
          <a:bodyPr>
            <a:normAutofit/>
          </a:bodyPr>
          <a:lstStyle/>
          <a:p>
            <a:pPr algn="ctr"/>
            <a:r>
              <a:rPr lang="tr-TR" sz="8000" b="1" dirty="0">
                <a:solidFill>
                  <a:schemeClr val="accent1">
                    <a:lumMod val="75000"/>
                  </a:schemeClr>
                </a:solidFill>
              </a:rPr>
              <a:t>Kaynakça</a:t>
            </a:r>
          </a:p>
        </p:txBody>
      </p:sp>
      <p:sp>
        <p:nvSpPr>
          <p:cNvPr id="3" name="İçerik Yer Tutucusu 2">
            <a:extLst>
              <a:ext uri="{FF2B5EF4-FFF2-40B4-BE49-F238E27FC236}">
                <a16:creationId xmlns:a16="http://schemas.microsoft.com/office/drawing/2014/main" id="{61957432-CB9F-E73A-E7D3-44290AB7672E}"/>
              </a:ext>
            </a:extLst>
          </p:cNvPr>
          <p:cNvSpPr>
            <a:spLocks noGrp="1"/>
          </p:cNvSpPr>
          <p:nvPr>
            <p:ph idx="1"/>
          </p:nvPr>
        </p:nvSpPr>
        <p:spPr>
          <a:xfrm>
            <a:off x="838200" y="1788302"/>
            <a:ext cx="10515600" cy="4351338"/>
          </a:xfrm>
        </p:spPr>
        <p:txBody>
          <a:bodyPr>
            <a:normAutofit fontScale="92500" lnSpcReduction="10000"/>
          </a:bodyPr>
          <a:lstStyle/>
          <a:p>
            <a:pPr>
              <a:buFont typeface="Wingdings" panose="05000000000000000000" pitchFamily="2" charset="2"/>
              <a:buChar char="Ø"/>
            </a:pPr>
            <a:r>
              <a:rPr lang="tr-TR" dirty="0"/>
              <a:t>www.goodbarber.com/create/app</a:t>
            </a:r>
          </a:p>
          <a:p>
            <a:pPr>
              <a:buFont typeface="Wingdings" panose="05000000000000000000" pitchFamily="2" charset="2"/>
              <a:buChar char="Ø"/>
            </a:pPr>
            <a:r>
              <a:rPr lang="tr-TR" dirty="0"/>
              <a:t>www.canva.com</a:t>
            </a:r>
          </a:p>
          <a:p>
            <a:pPr>
              <a:buFont typeface="Wingdings" panose="05000000000000000000" pitchFamily="2" charset="2"/>
              <a:buChar char="Ø"/>
            </a:pPr>
            <a:r>
              <a:rPr lang="tr-TR" dirty="0"/>
              <a:t>www.hobiarkadasim.com</a:t>
            </a:r>
          </a:p>
          <a:p>
            <a:pPr>
              <a:buFont typeface="Wingdings" panose="05000000000000000000" pitchFamily="2" charset="2"/>
              <a:buChar char="Ø"/>
            </a:pPr>
            <a:r>
              <a:rPr lang="tr-TR" dirty="0"/>
              <a:t>play.google.com/store/apps/details?id=adam.eksik</a:t>
            </a:r>
          </a:p>
          <a:p>
            <a:pPr>
              <a:buFont typeface="Wingdings" panose="05000000000000000000" pitchFamily="2" charset="2"/>
              <a:buChar char="Ø"/>
            </a:pPr>
            <a:r>
              <a:rPr lang="tr-TR" dirty="0"/>
              <a:t>play.google.com/store/apps/details?id=com.distant.court_partner</a:t>
            </a:r>
          </a:p>
          <a:p>
            <a:pPr>
              <a:buFont typeface="Wingdings" panose="05000000000000000000" pitchFamily="2" charset="2"/>
              <a:buChar char="Ø"/>
            </a:pPr>
            <a:r>
              <a:rPr lang="tr-TR" dirty="0"/>
              <a:t>www.clubpera.com</a:t>
            </a:r>
          </a:p>
          <a:p>
            <a:pPr>
              <a:buFont typeface="Wingdings" panose="05000000000000000000" pitchFamily="2" charset="2"/>
              <a:buChar char="Ø"/>
            </a:pPr>
            <a:r>
              <a:rPr lang="tr-TR" dirty="0"/>
              <a:t>www.ncrypted.net/blog/how-does-instagram-work-insights-into-instagram-business-model-and-revenue-model-of-instagram</a:t>
            </a:r>
          </a:p>
          <a:p>
            <a:pPr>
              <a:buFont typeface="Wingdings" panose="05000000000000000000" pitchFamily="2" charset="2"/>
              <a:buChar char="Ø"/>
            </a:pPr>
            <a:r>
              <a:rPr lang="tr-TR" dirty="0"/>
              <a:t>www.ioxdigital.com/rehberler/is-modelleri#marketplace</a:t>
            </a:r>
          </a:p>
          <a:p>
            <a:pPr>
              <a:buFont typeface="Wingdings" panose="05000000000000000000" pitchFamily="2" charset="2"/>
              <a:buChar char="Ø"/>
            </a:pPr>
            <a:r>
              <a:rPr lang="tr-TR" dirty="0"/>
              <a:t>www.youtube.com/watch?v=83cm2bCiJt0</a:t>
            </a:r>
          </a:p>
          <a:p>
            <a:pPr marL="0" indent="0">
              <a:buNone/>
            </a:pPr>
            <a:endParaRPr lang="tr-TR" dirty="0"/>
          </a:p>
          <a:p>
            <a:pPr>
              <a:buFont typeface="Wingdings" panose="05000000000000000000" pitchFamily="2" charset="2"/>
              <a:buChar char="Ø"/>
            </a:pPr>
            <a:endParaRPr lang="tr-TR" dirty="0"/>
          </a:p>
          <a:p>
            <a:pPr>
              <a:buFont typeface="Wingdings" panose="05000000000000000000" pitchFamily="2" charset="2"/>
              <a:buChar char="Ø"/>
            </a:pPr>
            <a:endParaRPr lang="tr-TR" dirty="0"/>
          </a:p>
          <a:p>
            <a:pPr marL="0" indent="0">
              <a:buNone/>
            </a:pPr>
            <a:endParaRPr lang="tr-TR" dirty="0"/>
          </a:p>
          <a:p>
            <a:pPr>
              <a:buFont typeface="Wingdings" panose="05000000000000000000" pitchFamily="2" charset="2"/>
              <a:buChar char="Ø"/>
            </a:pPr>
            <a:endParaRPr lang="tr-TR" dirty="0"/>
          </a:p>
          <a:p>
            <a:pPr>
              <a:buFont typeface="Wingdings" panose="05000000000000000000" pitchFamily="2" charset="2"/>
              <a:buChar char="Ø"/>
            </a:pPr>
            <a:endParaRPr lang="tr-TR" dirty="0"/>
          </a:p>
        </p:txBody>
      </p:sp>
    </p:spTree>
    <p:extLst>
      <p:ext uri="{BB962C8B-B14F-4D97-AF65-F5344CB8AC3E}">
        <p14:creationId xmlns:p14="http://schemas.microsoft.com/office/powerpoint/2010/main" val="2565862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100" y="349250"/>
            <a:ext cx="11099800" cy="180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C947CA4-EFB5-0ACC-A059-EDE01399373F}"/>
              </a:ext>
            </a:extLst>
          </p:cNvPr>
          <p:cNvSpPr>
            <a:spLocks noGrp="1"/>
          </p:cNvSpPr>
          <p:nvPr>
            <p:ph type="title"/>
          </p:nvPr>
        </p:nvSpPr>
        <p:spPr>
          <a:xfrm>
            <a:off x="838200" y="588168"/>
            <a:ext cx="10515600" cy="1325563"/>
          </a:xfrm>
        </p:spPr>
        <p:txBody>
          <a:bodyPr>
            <a:normAutofit/>
          </a:bodyPr>
          <a:lstStyle/>
          <a:p>
            <a:pPr algn="ctr" rtl="0">
              <a:spcBef>
                <a:spcPts val="0"/>
              </a:spcBef>
              <a:spcAft>
                <a:spcPts val="0"/>
              </a:spcAft>
            </a:pPr>
            <a:r>
              <a:rPr lang="tr-TR" sz="4600" b="0" i="0" u="none" strike="noStrike">
                <a:solidFill>
                  <a:srgbClr val="FFFFFF"/>
                </a:solidFill>
                <a:effectLst/>
                <a:latin typeface="Arial" panose="020B0604020202020204" pitchFamily="34" charset="0"/>
              </a:rPr>
              <a:t>UYGULAMA FİKRİ NEDEN DOĞDU?</a:t>
            </a:r>
            <a:endParaRPr lang="tr-TR" sz="4600">
              <a:solidFill>
                <a:srgbClr val="FFFFFF"/>
              </a:solidFill>
            </a:endParaRPr>
          </a:p>
        </p:txBody>
      </p:sp>
      <p:sp>
        <p:nvSpPr>
          <p:cNvPr id="3" name="İçerik Yer Tutucusu 2">
            <a:extLst>
              <a:ext uri="{FF2B5EF4-FFF2-40B4-BE49-F238E27FC236}">
                <a16:creationId xmlns:a16="http://schemas.microsoft.com/office/drawing/2014/main" id="{9742FD5B-FC3D-6162-401C-2E921A1DC0C4}"/>
              </a:ext>
            </a:extLst>
          </p:cNvPr>
          <p:cNvSpPr>
            <a:spLocks noGrp="1"/>
          </p:cNvSpPr>
          <p:nvPr>
            <p:ph idx="1"/>
          </p:nvPr>
        </p:nvSpPr>
        <p:spPr>
          <a:xfrm>
            <a:off x="838200" y="2391568"/>
            <a:ext cx="10807700" cy="4117182"/>
          </a:xfrm>
        </p:spPr>
        <p:txBody>
          <a:bodyPr anchor="ctr">
            <a:normAutofit fontScale="62500" lnSpcReduction="20000"/>
          </a:bodyPr>
          <a:lstStyle/>
          <a:p>
            <a:pPr marL="0" indent="0" rtl="0">
              <a:lnSpc>
                <a:spcPct val="150000"/>
              </a:lnSpc>
              <a:spcBef>
                <a:spcPts val="0"/>
              </a:spcBef>
              <a:spcAft>
                <a:spcPts val="0"/>
              </a:spcAft>
              <a:buNone/>
            </a:pPr>
            <a:r>
              <a:rPr lang="tr-TR" sz="2300" b="0" i="0" u="none" strike="noStrike" dirty="0">
                <a:effectLst/>
                <a:latin typeface="Abadi" panose="020B0604020104020204" pitchFamily="34" charset="0"/>
              </a:rPr>
              <a:t>İnsanların etkinlik faaliyetinde bulunabilmesi için sıkı bir araştırma yapması ya da takip etmesi gerekiyor. Spor etkinli</a:t>
            </a:r>
            <a:r>
              <a:rPr lang="tr-TR" sz="2300" b="1" i="0" u="none" strike="noStrike" dirty="0">
                <a:effectLst/>
                <a:latin typeface="Abadi" panose="020B0604020104020204" pitchFamily="34" charset="0"/>
              </a:rPr>
              <a:t>ğ</a:t>
            </a:r>
            <a:r>
              <a:rPr lang="tr-TR" sz="2300" b="0" i="0" u="none" strike="noStrike" dirty="0">
                <a:effectLst/>
                <a:latin typeface="Abadi" panose="020B0604020104020204" pitchFamily="34" charset="0"/>
              </a:rPr>
              <a:t>i için arkadaşlarıyla ortak bir vakit bulamıyorlar bu sebepten ötürü etkinlik yapma sıklıkları azalıyor. Bu ihtiyacı karşılayabilmek için birçok mobil uygulama do</a:t>
            </a:r>
            <a:r>
              <a:rPr lang="tr-TR" sz="2300" b="1" i="0" u="none" strike="noStrike" dirty="0">
                <a:effectLst/>
                <a:latin typeface="Abadi" panose="020B0604020104020204" pitchFamily="34" charset="0"/>
              </a:rPr>
              <a:t>ğ</a:t>
            </a:r>
            <a:r>
              <a:rPr lang="tr-TR" sz="2300" b="0" i="0" u="none" strike="noStrike" dirty="0">
                <a:effectLst/>
                <a:latin typeface="Abadi" panose="020B0604020104020204" pitchFamily="34" charset="0"/>
              </a:rPr>
              <a:t>mu</a:t>
            </a:r>
            <a:r>
              <a:rPr lang="tr-TR" sz="2300" b="1" i="0" u="none" strike="noStrike" dirty="0">
                <a:effectLst/>
                <a:latin typeface="Abadi" panose="020B0604020104020204" pitchFamily="34" charset="0"/>
              </a:rPr>
              <a:t>ş</a:t>
            </a:r>
            <a:r>
              <a:rPr lang="tr-TR" sz="2300" b="0" i="0" u="none" strike="noStrike" dirty="0">
                <a:effectLst/>
                <a:latin typeface="Abadi" panose="020B0604020104020204" pitchFamily="34" charset="0"/>
              </a:rPr>
              <a:t>tur fakat hobi partnerleri bulabilmek için her etkinliğin farklı mobil uygulamalarını kullanmak gerekiyor. Biz de partnerlerin tüm etkinlikleri bulabilmesini kolayla</a:t>
            </a:r>
            <a:r>
              <a:rPr lang="tr-TR" sz="2300" b="1" i="0" u="none" strike="noStrike" dirty="0">
                <a:effectLst/>
                <a:latin typeface="Abadi" panose="020B0604020104020204" pitchFamily="34" charset="0"/>
              </a:rPr>
              <a:t>ş</a:t>
            </a:r>
            <a:r>
              <a:rPr lang="tr-TR" sz="2300" b="0" i="0" u="none" strike="noStrike" dirty="0">
                <a:effectLst/>
                <a:latin typeface="Abadi" panose="020B0604020104020204" pitchFamily="34" charset="0"/>
              </a:rPr>
              <a:t>tırmak için mobil uygulaması geli</a:t>
            </a:r>
            <a:r>
              <a:rPr lang="tr-TR" sz="2300" b="1" i="0" u="none" strike="noStrike" dirty="0">
                <a:effectLst/>
                <a:latin typeface="Abadi" panose="020B0604020104020204" pitchFamily="34" charset="0"/>
              </a:rPr>
              <a:t>ş</a:t>
            </a:r>
            <a:r>
              <a:rPr lang="tr-TR" sz="2300" b="0" i="0" u="none" strike="noStrike" dirty="0">
                <a:effectLst/>
                <a:latin typeface="Abadi" panose="020B0604020104020204" pitchFamily="34" charset="0"/>
              </a:rPr>
              <a:t>tirdik.</a:t>
            </a:r>
          </a:p>
          <a:p>
            <a:pPr marL="0" indent="0" rtl="0">
              <a:lnSpc>
                <a:spcPct val="150000"/>
              </a:lnSpc>
              <a:spcBef>
                <a:spcPts val="0"/>
              </a:spcBef>
              <a:spcAft>
                <a:spcPts val="0"/>
              </a:spcAft>
              <a:buNone/>
            </a:pPr>
            <a:br>
              <a:rPr lang="tr-TR" sz="2300" b="0" dirty="0">
                <a:effectLst/>
                <a:latin typeface="Abadi" panose="020B0604020104020204" pitchFamily="34" charset="0"/>
              </a:rPr>
            </a:br>
            <a:r>
              <a:rPr lang="tr-TR" sz="2300" b="0" i="0" u="none" strike="noStrike" dirty="0">
                <a:effectLst/>
                <a:latin typeface="Abadi" panose="020B0604020104020204" pitchFamily="34" charset="0"/>
              </a:rPr>
              <a:t>Bu uygulamalara örnek olarak;</a:t>
            </a:r>
            <a:endParaRPr lang="tr-TR" sz="2300" b="0" dirty="0">
              <a:effectLst/>
              <a:latin typeface="Abadi" panose="020B0604020104020204" pitchFamily="34" charset="0"/>
            </a:endParaRPr>
          </a:p>
          <a:p>
            <a:pPr>
              <a:lnSpc>
                <a:spcPct val="150000"/>
              </a:lnSpc>
              <a:spcBef>
                <a:spcPts val="0"/>
              </a:spcBef>
            </a:pPr>
            <a:r>
              <a:rPr lang="tr-TR" sz="2300" b="0" i="0" u="none" strike="noStrike" dirty="0" err="1">
                <a:effectLst/>
                <a:latin typeface="Abadi" panose="020B0604020104020204" pitchFamily="34" charset="0"/>
              </a:rPr>
              <a:t>Hobiarkada</a:t>
            </a:r>
            <a:r>
              <a:rPr lang="tr-TR" sz="2300" b="1" i="0" u="none" strike="noStrike" dirty="0" err="1">
                <a:effectLst/>
                <a:latin typeface="Abadi" panose="020B0604020104020204" pitchFamily="34" charset="0"/>
              </a:rPr>
              <a:t>ş</a:t>
            </a:r>
            <a:r>
              <a:rPr lang="tr-TR" sz="2300" b="0" i="0" u="none" strike="noStrike" dirty="0" err="1">
                <a:effectLst/>
                <a:latin typeface="Abadi" panose="020B0604020104020204" pitchFamily="34" charset="0"/>
              </a:rPr>
              <a:t>ım</a:t>
            </a:r>
            <a:endParaRPr lang="tr-TR" sz="2300" b="0" dirty="0">
              <a:effectLst/>
              <a:latin typeface="Abadi" panose="020B0604020104020204" pitchFamily="34" charset="0"/>
            </a:endParaRPr>
          </a:p>
          <a:p>
            <a:pPr>
              <a:lnSpc>
                <a:spcPct val="150000"/>
              </a:lnSpc>
              <a:spcBef>
                <a:spcPts val="0"/>
              </a:spcBef>
            </a:pPr>
            <a:r>
              <a:rPr lang="tr-TR" sz="2300" b="0" i="0" u="none" strike="noStrike" dirty="0" err="1">
                <a:effectLst/>
                <a:latin typeface="Abadi" panose="020B0604020104020204" pitchFamily="34" charset="0"/>
              </a:rPr>
              <a:t>Kortpartner</a:t>
            </a:r>
            <a:r>
              <a:rPr lang="tr-TR" sz="2300" b="0" i="0" u="none" strike="noStrike" dirty="0">
                <a:effectLst/>
                <a:latin typeface="Abadi" panose="020B0604020104020204" pitchFamily="34" charset="0"/>
              </a:rPr>
              <a:t> (tenis)</a:t>
            </a:r>
            <a:endParaRPr lang="tr-TR" sz="2300" b="0" dirty="0">
              <a:effectLst/>
              <a:latin typeface="Abadi" panose="020B0604020104020204" pitchFamily="34" charset="0"/>
            </a:endParaRPr>
          </a:p>
          <a:p>
            <a:pPr>
              <a:lnSpc>
                <a:spcPct val="150000"/>
              </a:lnSpc>
              <a:spcBef>
                <a:spcPts val="0"/>
              </a:spcBef>
            </a:pPr>
            <a:r>
              <a:rPr lang="tr-TR" sz="2300" b="0" i="0" u="none" strike="noStrike" dirty="0" err="1">
                <a:effectLst/>
                <a:latin typeface="Abadi" panose="020B0604020104020204" pitchFamily="34" charset="0"/>
              </a:rPr>
              <a:t>Adameksik</a:t>
            </a:r>
            <a:r>
              <a:rPr lang="tr-TR" sz="2300" b="0" i="0" u="none" strike="noStrike" dirty="0">
                <a:effectLst/>
                <a:latin typeface="Abadi" panose="020B0604020104020204" pitchFamily="34" charset="0"/>
              </a:rPr>
              <a:t> (futbol)</a:t>
            </a:r>
            <a:endParaRPr lang="tr-TR" sz="2300" b="0" dirty="0">
              <a:effectLst/>
              <a:latin typeface="Abadi" panose="020B0604020104020204" pitchFamily="34" charset="0"/>
            </a:endParaRPr>
          </a:p>
          <a:p>
            <a:pPr>
              <a:lnSpc>
                <a:spcPct val="150000"/>
              </a:lnSpc>
              <a:spcBef>
                <a:spcPts val="0"/>
              </a:spcBef>
            </a:pPr>
            <a:r>
              <a:rPr lang="tr-TR" sz="2300" b="0" i="0" u="none" strike="noStrike" dirty="0" err="1">
                <a:effectLst/>
                <a:latin typeface="Abadi" panose="020B0604020104020204" pitchFamily="34" charset="0"/>
              </a:rPr>
              <a:t>Ballin</a:t>
            </a:r>
            <a:r>
              <a:rPr lang="tr-TR" sz="2300" b="0" i="0" u="none" strike="noStrike" dirty="0">
                <a:effectLst/>
                <a:latin typeface="Abadi" panose="020B0604020104020204" pitchFamily="34" charset="0"/>
              </a:rPr>
              <a:t> (top oyunları)</a:t>
            </a:r>
          </a:p>
          <a:p>
            <a:pPr>
              <a:lnSpc>
                <a:spcPct val="150000"/>
              </a:lnSpc>
              <a:spcBef>
                <a:spcPts val="0"/>
              </a:spcBef>
            </a:pPr>
            <a:r>
              <a:rPr lang="tr-TR" sz="2300" b="0" dirty="0" err="1">
                <a:effectLst/>
                <a:latin typeface="Abadi" panose="020B0604020104020204" pitchFamily="34" charset="0"/>
              </a:rPr>
              <a:t>ClubPera</a:t>
            </a:r>
            <a:endParaRPr lang="tr-TR" sz="2300" b="0" dirty="0">
              <a:effectLst/>
              <a:latin typeface="Abadi" panose="020B0604020104020204" pitchFamily="34" charset="0"/>
            </a:endParaRPr>
          </a:p>
          <a:p>
            <a:pPr>
              <a:lnSpc>
                <a:spcPct val="150000"/>
              </a:lnSpc>
              <a:spcBef>
                <a:spcPts val="0"/>
              </a:spcBef>
            </a:pPr>
            <a:r>
              <a:rPr lang="tr-TR" sz="2300" b="0" i="0" u="none" strike="noStrike" dirty="0" err="1">
                <a:effectLst/>
                <a:latin typeface="Abadi" panose="020B0604020104020204" pitchFamily="34" charset="0"/>
              </a:rPr>
              <a:t>Biletix</a:t>
            </a:r>
            <a:r>
              <a:rPr lang="tr-TR" sz="2300" b="0" i="0" u="none" strike="noStrike" dirty="0">
                <a:effectLst/>
                <a:latin typeface="Abadi" panose="020B0604020104020204" pitchFamily="34" charset="0"/>
              </a:rPr>
              <a:t> (</a:t>
            </a:r>
            <a:r>
              <a:rPr lang="tr-TR" sz="2300" b="0" i="0" u="none" strike="noStrike" dirty="0" err="1">
                <a:effectLst/>
                <a:latin typeface="Abadi" panose="020B0604020104020204" pitchFamily="34" charset="0"/>
              </a:rPr>
              <a:t>sinema,tiyatro,konser</a:t>
            </a:r>
            <a:r>
              <a:rPr lang="tr-TR" sz="2300" b="0" i="0" u="none" strike="noStrike" dirty="0">
                <a:effectLst/>
                <a:latin typeface="Abadi" panose="020B0604020104020204" pitchFamily="34" charset="0"/>
              </a:rPr>
              <a:t>…)</a:t>
            </a:r>
            <a:endParaRPr lang="tr-TR" sz="2300" b="0" dirty="0">
              <a:effectLst/>
              <a:latin typeface="Abadi" panose="020B0604020104020204" pitchFamily="34" charset="0"/>
            </a:endParaRPr>
          </a:p>
          <a:p>
            <a:pPr marL="0" indent="0">
              <a:buNone/>
            </a:pPr>
            <a:br>
              <a:rPr lang="tr-TR" sz="1700" dirty="0"/>
            </a:br>
            <a:endParaRPr lang="tr-TR" sz="1700" dirty="0"/>
          </a:p>
        </p:txBody>
      </p:sp>
    </p:spTree>
    <p:extLst>
      <p:ext uri="{BB962C8B-B14F-4D97-AF65-F5344CB8AC3E}">
        <p14:creationId xmlns:p14="http://schemas.microsoft.com/office/powerpoint/2010/main" val="4006251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ED6655-FEE7-88FE-1348-93941EC06793}"/>
              </a:ext>
            </a:extLst>
          </p:cNvPr>
          <p:cNvSpPr>
            <a:spLocks noGrp="1"/>
          </p:cNvSpPr>
          <p:nvPr>
            <p:ph type="title"/>
          </p:nvPr>
        </p:nvSpPr>
        <p:spPr>
          <a:xfrm>
            <a:off x="645368" y="207675"/>
            <a:ext cx="10515600" cy="828024"/>
          </a:xfrm>
        </p:spPr>
        <p:txBody>
          <a:bodyPr/>
          <a:lstStyle/>
          <a:p>
            <a:pPr algn="ctr"/>
            <a:r>
              <a:rPr lang="tr-TR" b="1" dirty="0">
                <a:solidFill>
                  <a:srgbClr val="C00000"/>
                </a:solidFill>
                <a:latin typeface="Abadi" panose="020B0604020104020204" pitchFamily="34" charset="0"/>
              </a:rPr>
              <a:t>RAKİP ANALİZİ</a:t>
            </a:r>
          </a:p>
        </p:txBody>
      </p:sp>
      <p:sp>
        <p:nvSpPr>
          <p:cNvPr id="3" name="İçerik Yer Tutucusu 2">
            <a:extLst>
              <a:ext uri="{FF2B5EF4-FFF2-40B4-BE49-F238E27FC236}">
                <a16:creationId xmlns:a16="http://schemas.microsoft.com/office/drawing/2014/main" id="{3A1BB7A7-EF55-3E8B-A8FD-12E95E9DC53B}"/>
              </a:ext>
            </a:extLst>
          </p:cNvPr>
          <p:cNvSpPr>
            <a:spLocks noGrp="1"/>
          </p:cNvSpPr>
          <p:nvPr>
            <p:ph idx="1"/>
          </p:nvPr>
        </p:nvSpPr>
        <p:spPr>
          <a:xfrm>
            <a:off x="914400" y="1520889"/>
            <a:ext cx="10515600" cy="5327780"/>
          </a:xfrm>
        </p:spPr>
        <p:txBody>
          <a:bodyPr>
            <a:normAutofit fontScale="40000" lnSpcReduction="20000"/>
          </a:bodyPr>
          <a:lstStyle/>
          <a:p>
            <a:pPr>
              <a:lnSpc>
                <a:spcPct val="107000"/>
              </a:lnSpc>
              <a:spcAft>
                <a:spcPts val="800"/>
              </a:spcAft>
            </a:pPr>
            <a:r>
              <a:rPr lang="tr-TR" sz="3500" dirty="0">
                <a:effectLst/>
                <a:latin typeface="Calibri" panose="020F0502020204030204" pitchFamily="34" charset="0"/>
                <a:ea typeface="Calibri" panose="020F0502020204030204" pitchFamily="34" charset="0"/>
                <a:cs typeface="Times New Roman" panose="02020603050405020304" pitchFamily="18" charset="0"/>
              </a:rPr>
              <a:t>Hobilerini beraber yapabileceğin bir arkadaş bulmak için kurulan bir internet sitesidir.</a:t>
            </a:r>
          </a:p>
          <a:p>
            <a:pPr>
              <a:lnSpc>
                <a:spcPct val="107000"/>
              </a:lnSpc>
              <a:spcAft>
                <a:spcPts val="800"/>
              </a:spcAft>
            </a:pPr>
            <a:r>
              <a:rPr lang="tr-TR" sz="3500" dirty="0">
                <a:effectLst/>
                <a:latin typeface="Calibri" panose="020F0502020204030204" pitchFamily="34" charset="0"/>
                <a:ea typeface="Calibri" panose="020F0502020204030204" pitchFamily="34" charset="0"/>
                <a:cs typeface="Times New Roman" panose="02020603050405020304" pitchFamily="18" charset="0"/>
              </a:rPr>
              <a:t>Sitede birçok hobi çeşidi mevcut (spor, yürüyüş, fotoğraf, kedi, kahve vs.)</a:t>
            </a:r>
          </a:p>
          <a:p>
            <a:pPr>
              <a:lnSpc>
                <a:spcPct val="107000"/>
              </a:lnSpc>
              <a:spcAft>
                <a:spcPts val="800"/>
              </a:spcAft>
            </a:pPr>
            <a:r>
              <a:rPr lang="tr-TR" sz="3500" dirty="0">
                <a:latin typeface="Calibri" panose="020F0502020204030204" pitchFamily="34" charset="0"/>
                <a:ea typeface="Calibri" panose="020F0502020204030204" pitchFamily="34" charset="0"/>
                <a:cs typeface="Times New Roman" panose="02020603050405020304" pitchFamily="18" charset="0"/>
              </a:rPr>
              <a:t>Siteye üye olduktan sonra profilinize seviyeleriyle birlikte </a:t>
            </a:r>
            <a:r>
              <a:rPr lang="tr-TR" sz="3500" dirty="0">
                <a:effectLst/>
                <a:latin typeface="Calibri" panose="020F0502020204030204" pitchFamily="34" charset="0"/>
                <a:ea typeface="Calibri" panose="020F0502020204030204" pitchFamily="34" charset="0"/>
                <a:cs typeface="Times New Roman" panose="02020603050405020304" pitchFamily="18" charset="0"/>
              </a:rPr>
              <a:t>hobi ekleyebiliyorsunuz.</a:t>
            </a:r>
          </a:p>
          <a:p>
            <a:pPr>
              <a:lnSpc>
                <a:spcPct val="107000"/>
              </a:lnSpc>
              <a:spcAft>
                <a:spcPts val="800"/>
              </a:spcAft>
            </a:pPr>
            <a:r>
              <a:rPr lang="tr-TR" sz="3500" dirty="0">
                <a:effectLst/>
                <a:latin typeface="Calibri" panose="020F0502020204030204" pitchFamily="34" charset="0"/>
                <a:ea typeface="Calibri" panose="020F0502020204030204" pitchFamily="34" charset="0"/>
                <a:cs typeface="Times New Roman" panose="02020603050405020304" pitchFamily="18" charset="0"/>
              </a:rPr>
              <a:t> Üye profil görüntüleme kısmında beğeni, katıldığı etkinlik sayısı, kişi popülaritesi, katılan etkinlikten fotoğraf ekleme, katılan etkinlik çeşidi ve düzenlediği etkinlik alanı, mesajlaşma alanı mevcut (bu kısımda admine mesaj yollayıp sorunlarımıza yanıt alabiliyoruz)</a:t>
            </a:r>
          </a:p>
          <a:p>
            <a:pPr>
              <a:lnSpc>
                <a:spcPct val="107000"/>
              </a:lnSpc>
              <a:spcAft>
                <a:spcPts val="800"/>
              </a:spcAft>
            </a:pPr>
            <a:r>
              <a:rPr lang="tr-TR" sz="3500" dirty="0">
                <a:effectLst/>
                <a:latin typeface="Calibri" panose="020F0502020204030204" pitchFamily="34" charset="0"/>
                <a:ea typeface="Calibri" panose="020F0502020204030204" pitchFamily="34" charset="0"/>
                <a:cs typeface="Times New Roman" panose="02020603050405020304" pitchFamily="18" charset="0"/>
              </a:rPr>
              <a:t>Etkinlik oluştururken; </a:t>
            </a:r>
          </a:p>
          <a:p>
            <a:pPr lvl="1">
              <a:lnSpc>
                <a:spcPct val="107000"/>
              </a:lnSpc>
              <a:spcAft>
                <a:spcPts val="800"/>
              </a:spcAft>
            </a:pPr>
            <a:r>
              <a:rPr lang="tr-TR" sz="3500" dirty="0">
                <a:latin typeface="Calibri" panose="020F0502020204030204" pitchFamily="34" charset="0"/>
                <a:ea typeface="Calibri" panose="020F0502020204030204" pitchFamily="34" charset="0"/>
                <a:cs typeface="Times New Roman" panose="02020603050405020304" pitchFamily="18" charset="0"/>
              </a:rPr>
              <a:t>M</a:t>
            </a:r>
            <a:r>
              <a:rPr lang="tr-TR" sz="3500" dirty="0">
                <a:effectLst/>
                <a:latin typeface="Calibri" panose="020F0502020204030204" pitchFamily="34" charset="0"/>
                <a:ea typeface="Calibri" panose="020F0502020204030204" pitchFamily="34" charset="0"/>
                <a:cs typeface="Times New Roman" panose="02020603050405020304" pitchFamily="18" charset="0"/>
              </a:rPr>
              <a:t>inimum ve </a:t>
            </a:r>
            <a:r>
              <a:rPr lang="tr-TR" sz="3500" dirty="0" err="1">
                <a:effectLst/>
                <a:latin typeface="Calibri" panose="020F0502020204030204" pitchFamily="34" charset="0"/>
                <a:ea typeface="Calibri" panose="020F0502020204030204" pitchFamily="34" charset="0"/>
                <a:cs typeface="Times New Roman" panose="02020603050405020304" pitchFamily="18" charset="0"/>
              </a:rPr>
              <a:t>maximum</a:t>
            </a:r>
            <a:r>
              <a:rPr lang="tr-TR" sz="3500" dirty="0">
                <a:effectLst/>
                <a:latin typeface="Calibri" panose="020F0502020204030204" pitchFamily="34" charset="0"/>
                <a:ea typeface="Calibri" panose="020F0502020204030204" pitchFamily="34" charset="0"/>
                <a:cs typeface="Times New Roman" panose="02020603050405020304" pitchFamily="18" charset="0"/>
              </a:rPr>
              <a:t> katılım sayısı,</a:t>
            </a:r>
          </a:p>
          <a:p>
            <a:pPr lvl="1">
              <a:lnSpc>
                <a:spcPct val="107000"/>
              </a:lnSpc>
              <a:spcAft>
                <a:spcPts val="800"/>
              </a:spcAft>
            </a:pPr>
            <a:r>
              <a:rPr lang="tr-TR" sz="3500" dirty="0">
                <a:effectLst/>
                <a:latin typeface="Calibri" panose="020F0502020204030204" pitchFamily="34" charset="0"/>
                <a:ea typeface="Calibri" panose="020F0502020204030204" pitchFamily="34" charset="0"/>
                <a:cs typeface="Times New Roman" panose="02020603050405020304" pitchFamily="18" charset="0"/>
              </a:rPr>
              <a:t>Etkinlik başlama ve bitiş tarih ve saatleri, </a:t>
            </a:r>
          </a:p>
          <a:p>
            <a:pPr lvl="1">
              <a:lnSpc>
                <a:spcPct val="107000"/>
              </a:lnSpc>
              <a:spcAft>
                <a:spcPts val="800"/>
              </a:spcAft>
            </a:pPr>
            <a:r>
              <a:rPr lang="tr-TR" sz="3500" dirty="0">
                <a:latin typeface="Calibri" panose="020F0502020204030204" pitchFamily="34" charset="0"/>
                <a:ea typeface="Calibri" panose="020F0502020204030204" pitchFamily="34" charset="0"/>
                <a:cs typeface="Times New Roman" panose="02020603050405020304" pitchFamily="18" charset="0"/>
              </a:rPr>
              <a:t>Etkinlik alanı için İl-</a:t>
            </a:r>
            <a:r>
              <a:rPr lang="tr-TR" sz="3500" dirty="0">
                <a:effectLst/>
                <a:latin typeface="Calibri" panose="020F0502020204030204" pitchFamily="34" charset="0"/>
                <a:ea typeface="Calibri" panose="020F0502020204030204" pitchFamily="34" charset="0"/>
                <a:cs typeface="Times New Roman" panose="02020603050405020304" pitchFamily="18" charset="0"/>
              </a:rPr>
              <a:t>ilçe tam adres,</a:t>
            </a:r>
          </a:p>
          <a:p>
            <a:pPr lvl="1">
              <a:lnSpc>
                <a:spcPct val="107000"/>
              </a:lnSpc>
              <a:spcAft>
                <a:spcPts val="800"/>
              </a:spcAft>
            </a:pPr>
            <a:r>
              <a:rPr lang="tr-TR" sz="3500" dirty="0">
                <a:effectLst/>
                <a:latin typeface="Calibri" panose="020F0502020204030204" pitchFamily="34" charset="0"/>
                <a:ea typeface="Calibri" panose="020F0502020204030204" pitchFamily="34" charset="0"/>
                <a:cs typeface="Times New Roman" panose="02020603050405020304" pitchFamily="18" charset="0"/>
              </a:rPr>
              <a:t> </a:t>
            </a:r>
            <a:r>
              <a:rPr lang="tr-TR" sz="3500" dirty="0">
                <a:latin typeface="Calibri" panose="020F0502020204030204" pitchFamily="34" charset="0"/>
                <a:ea typeface="Calibri" panose="020F0502020204030204" pitchFamily="34" charset="0"/>
                <a:cs typeface="Times New Roman" panose="02020603050405020304" pitchFamily="18" charset="0"/>
              </a:rPr>
              <a:t>E</a:t>
            </a:r>
            <a:r>
              <a:rPr lang="tr-TR" sz="3500" dirty="0">
                <a:effectLst/>
                <a:latin typeface="Calibri" panose="020F0502020204030204" pitchFamily="34" charset="0"/>
                <a:ea typeface="Calibri" panose="020F0502020204030204" pitchFamily="34" charset="0"/>
                <a:cs typeface="Times New Roman" panose="02020603050405020304" pitchFamily="18" charset="0"/>
              </a:rPr>
              <a:t>tkinlik başlığı, hobi etiketi, </a:t>
            </a:r>
          </a:p>
          <a:p>
            <a:pPr lvl="1">
              <a:lnSpc>
                <a:spcPct val="107000"/>
              </a:lnSpc>
              <a:spcAft>
                <a:spcPts val="800"/>
              </a:spcAft>
            </a:pPr>
            <a:r>
              <a:rPr lang="tr-TR" sz="3500" dirty="0">
                <a:latin typeface="Calibri" panose="020F0502020204030204" pitchFamily="34" charset="0"/>
                <a:ea typeface="Calibri" panose="020F0502020204030204" pitchFamily="34" charset="0"/>
                <a:cs typeface="Times New Roman" panose="02020603050405020304" pitchFamily="18" charset="0"/>
              </a:rPr>
              <a:t>Varsa k</a:t>
            </a:r>
            <a:r>
              <a:rPr lang="tr-TR" sz="3500" dirty="0">
                <a:effectLst/>
                <a:latin typeface="Calibri" panose="020F0502020204030204" pitchFamily="34" charset="0"/>
                <a:ea typeface="Calibri" panose="020F0502020204030204" pitchFamily="34" charset="0"/>
                <a:cs typeface="Times New Roman" panose="02020603050405020304" pitchFamily="18" charset="0"/>
              </a:rPr>
              <a:t>atılım ücreti, </a:t>
            </a:r>
          </a:p>
          <a:p>
            <a:pPr marL="457200" lvl="1" indent="0">
              <a:lnSpc>
                <a:spcPct val="107000"/>
              </a:lnSpc>
              <a:spcAft>
                <a:spcPts val="800"/>
              </a:spcAft>
              <a:buNone/>
            </a:pPr>
            <a:r>
              <a:rPr lang="tr-TR" sz="3500" dirty="0">
                <a:latin typeface="Calibri" panose="020F0502020204030204" pitchFamily="34" charset="0"/>
                <a:ea typeface="Calibri" panose="020F0502020204030204" pitchFamily="34" charset="0"/>
                <a:cs typeface="Times New Roman" panose="02020603050405020304" pitchFamily="18" charset="0"/>
              </a:rPr>
              <a:t>g</a:t>
            </a:r>
            <a:r>
              <a:rPr lang="tr-TR" sz="3500" dirty="0">
                <a:effectLst/>
                <a:latin typeface="Calibri" panose="020F0502020204030204" pitchFamily="34" charset="0"/>
                <a:ea typeface="Calibri" panose="020F0502020204030204" pitchFamily="34" charset="0"/>
                <a:cs typeface="Times New Roman" panose="02020603050405020304" pitchFamily="18" charset="0"/>
              </a:rPr>
              <a:t>ibi bilgiler isteniliyor. </a:t>
            </a:r>
          </a:p>
          <a:p>
            <a:pPr>
              <a:lnSpc>
                <a:spcPct val="107000"/>
              </a:lnSpc>
              <a:spcAft>
                <a:spcPts val="800"/>
              </a:spcAft>
            </a:pPr>
            <a:r>
              <a:rPr lang="tr-TR" sz="3500" dirty="0">
                <a:latin typeface="Calibri" panose="020F0502020204030204" pitchFamily="34" charset="0"/>
                <a:ea typeface="Calibri" panose="020F0502020204030204" pitchFamily="34" charset="0"/>
                <a:cs typeface="Times New Roman" panose="02020603050405020304" pitchFamily="18" charset="0"/>
              </a:rPr>
              <a:t>Üye profili kısmında p</a:t>
            </a:r>
            <a:r>
              <a:rPr lang="tr-TR" sz="3500" dirty="0">
                <a:effectLst/>
                <a:latin typeface="Calibri" panose="020F0502020204030204" pitchFamily="34" charset="0"/>
                <a:ea typeface="Calibri" panose="020F0502020204030204" pitchFamily="34" charset="0"/>
                <a:cs typeface="Times New Roman" panose="02020603050405020304" pitchFamily="18" charset="0"/>
              </a:rPr>
              <a:t>rofil resmi, kişisel bilgileriniz, hakkınızda yaptığınız açıklama yazısı ve katıldığınız-düzenlediğiniz etkinlikler bulunuyor.</a:t>
            </a:r>
          </a:p>
          <a:p>
            <a:pPr>
              <a:lnSpc>
                <a:spcPct val="107000"/>
              </a:lnSpc>
              <a:spcAft>
                <a:spcPts val="800"/>
              </a:spcAft>
            </a:pPr>
            <a:r>
              <a:rPr lang="tr-TR" sz="3500" dirty="0">
                <a:effectLst/>
                <a:latin typeface="Calibri" panose="020F0502020204030204" pitchFamily="34" charset="0"/>
                <a:ea typeface="Calibri" panose="020F0502020204030204" pitchFamily="34" charset="0"/>
                <a:cs typeface="Times New Roman" panose="02020603050405020304" pitchFamily="18" charset="0"/>
              </a:rPr>
              <a:t> Panel rengi ve arka plan resmi özelleştirilebilir.</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Metin kutusu 3">
            <a:extLst>
              <a:ext uri="{FF2B5EF4-FFF2-40B4-BE49-F238E27FC236}">
                <a16:creationId xmlns:a16="http://schemas.microsoft.com/office/drawing/2014/main" id="{C6685B15-1B53-C36E-C8BF-53A80DF0E5A4}"/>
              </a:ext>
            </a:extLst>
          </p:cNvPr>
          <p:cNvSpPr txBox="1"/>
          <p:nvPr/>
        </p:nvSpPr>
        <p:spPr>
          <a:xfrm>
            <a:off x="1031032" y="845886"/>
            <a:ext cx="6965303" cy="584775"/>
          </a:xfrm>
          <a:prstGeom prst="rect">
            <a:avLst/>
          </a:prstGeom>
          <a:noFill/>
        </p:spPr>
        <p:txBody>
          <a:bodyPr wrap="square" rtlCol="0">
            <a:spAutoFit/>
          </a:bodyPr>
          <a:lstStyle/>
          <a:p>
            <a:r>
              <a:rPr lang="tr-TR" sz="3200" dirty="0">
                <a:solidFill>
                  <a:srgbClr val="002060"/>
                </a:solidFill>
              </a:rPr>
              <a:t>Hobi Arkadaşım Uygulama Özellikleri</a:t>
            </a:r>
          </a:p>
        </p:txBody>
      </p:sp>
      <p:pic>
        <p:nvPicPr>
          <p:cNvPr id="5" name="Resim 4" descr="metin içeren bir resim&#10;&#10;Açıklama otomatik olarak oluşturuldu">
            <a:extLst>
              <a:ext uri="{FF2B5EF4-FFF2-40B4-BE49-F238E27FC236}">
                <a16:creationId xmlns:a16="http://schemas.microsoft.com/office/drawing/2014/main" id="{DE80DF33-75F9-2116-E57E-C3582C409E1F}"/>
              </a:ext>
            </a:extLst>
          </p:cNvPr>
          <p:cNvPicPr>
            <a:picLocks noChangeAspect="1"/>
          </p:cNvPicPr>
          <p:nvPr/>
        </p:nvPicPr>
        <p:blipFill rotWithShape="1">
          <a:blip r:embed="rId2"/>
          <a:srcRect l="1120" t="9355" r="83115" b="83158"/>
          <a:stretch/>
        </p:blipFill>
        <p:spPr bwMode="auto">
          <a:xfrm>
            <a:off x="5672843" y="3676261"/>
            <a:ext cx="5208206" cy="1391233"/>
          </a:xfrm>
          <a:prstGeom prst="rect">
            <a:avLst/>
          </a:prstGeom>
          <a:ln>
            <a:noFill/>
          </a:ln>
          <a:extLst>
            <a:ext uri="{53640926-AAD7-44D8-BBD7-CCE9431645EC}">
              <a14:shadowObscured xmlns:a14="http://schemas.microsoft.com/office/drawing/2010/main"/>
            </a:ext>
          </a:extLst>
        </p:spPr>
      </p:pic>
      <p:sp>
        <p:nvSpPr>
          <p:cNvPr id="6" name="Dikdörtgen 5">
            <a:extLst>
              <a:ext uri="{FF2B5EF4-FFF2-40B4-BE49-F238E27FC236}">
                <a16:creationId xmlns:a16="http://schemas.microsoft.com/office/drawing/2014/main" id="{C06D2ED0-74D0-F73A-59D5-1C49931FFDB4}"/>
              </a:ext>
            </a:extLst>
          </p:cNvPr>
          <p:cNvSpPr/>
          <p:nvPr/>
        </p:nvSpPr>
        <p:spPr>
          <a:xfrm>
            <a:off x="762000" y="1421330"/>
            <a:ext cx="10515600" cy="5343525"/>
          </a:xfrm>
          <a:custGeom>
            <a:avLst/>
            <a:gdLst>
              <a:gd name="connsiteX0" fmla="*/ 0 w 10515600"/>
              <a:gd name="connsiteY0" fmla="*/ 0 h 5343525"/>
              <a:gd name="connsiteX1" fmla="*/ 689356 w 10515600"/>
              <a:gd name="connsiteY1" fmla="*/ 0 h 5343525"/>
              <a:gd name="connsiteX2" fmla="*/ 1378712 w 10515600"/>
              <a:gd name="connsiteY2" fmla="*/ 0 h 5343525"/>
              <a:gd name="connsiteX3" fmla="*/ 1962912 w 10515600"/>
              <a:gd name="connsiteY3" fmla="*/ 0 h 5343525"/>
              <a:gd name="connsiteX4" fmla="*/ 2652268 w 10515600"/>
              <a:gd name="connsiteY4" fmla="*/ 0 h 5343525"/>
              <a:gd name="connsiteX5" fmla="*/ 3026156 w 10515600"/>
              <a:gd name="connsiteY5" fmla="*/ 0 h 5343525"/>
              <a:gd name="connsiteX6" fmla="*/ 3294888 w 10515600"/>
              <a:gd name="connsiteY6" fmla="*/ 0 h 5343525"/>
              <a:gd name="connsiteX7" fmla="*/ 3563620 w 10515600"/>
              <a:gd name="connsiteY7" fmla="*/ 0 h 5343525"/>
              <a:gd name="connsiteX8" fmla="*/ 4252976 w 10515600"/>
              <a:gd name="connsiteY8" fmla="*/ 0 h 5343525"/>
              <a:gd name="connsiteX9" fmla="*/ 4837176 w 10515600"/>
              <a:gd name="connsiteY9" fmla="*/ 0 h 5343525"/>
              <a:gd name="connsiteX10" fmla="*/ 5316220 w 10515600"/>
              <a:gd name="connsiteY10" fmla="*/ 0 h 5343525"/>
              <a:gd name="connsiteX11" fmla="*/ 6005576 w 10515600"/>
              <a:gd name="connsiteY11" fmla="*/ 0 h 5343525"/>
              <a:gd name="connsiteX12" fmla="*/ 6274308 w 10515600"/>
              <a:gd name="connsiteY12" fmla="*/ 0 h 5343525"/>
              <a:gd name="connsiteX13" fmla="*/ 6648196 w 10515600"/>
              <a:gd name="connsiteY13" fmla="*/ 0 h 5343525"/>
              <a:gd name="connsiteX14" fmla="*/ 6916928 w 10515600"/>
              <a:gd name="connsiteY14" fmla="*/ 0 h 5343525"/>
              <a:gd name="connsiteX15" fmla="*/ 7185660 w 10515600"/>
              <a:gd name="connsiteY15" fmla="*/ 0 h 5343525"/>
              <a:gd name="connsiteX16" fmla="*/ 7559548 w 10515600"/>
              <a:gd name="connsiteY16" fmla="*/ 0 h 5343525"/>
              <a:gd name="connsiteX17" fmla="*/ 8248904 w 10515600"/>
              <a:gd name="connsiteY17" fmla="*/ 0 h 5343525"/>
              <a:gd name="connsiteX18" fmla="*/ 8833104 w 10515600"/>
              <a:gd name="connsiteY18" fmla="*/ 0 h 5343525"/>
              <a:gd name="connsiteX19" fmla="*/ 9627616 w 10515600"/>
              <a:gd name="connsiteY19" fmla="*/ 0 h 5343525"/>
              <a:gd name="connsiteX20" fmla="*/ 10001504 w 10515600"/>
              <a:gd name="connsiteY20" fmla="*/ 0 h 5343525"/>
              <a:gd name="connsiteX21" fmla="*/ 10515600 w 10515600"/>
              <a:gd name="connsiteY21" fmla="*/ 0 h 5343525"/>
              <a:gd name="connsiteX22" fmla="*/ 10515600 w 10515600"/>
              <a:gd name="connsiteY22" fmla="*/ 593725 h 5343525"/>
              <a:gd name="connsiteX23" fmla="*/ 10515600 w 10515600"/>
              <a:gd name="connsiteY23" fmla="*/ 1080579 h 5343525"/>
              <a:gd name="connsiteX24" fmla="*/ 10515600 w 10515600"/>
              <a:gd name="connsiteY24" fmla="*/ 1727740 h 5343525"/>
              <a:gd name="connsiteX25" fmla="*/ 10515600 w 10515600"/>
              <a:gd name="connsiteY25" fmla="*/ 2321465 h 5343525"/>
              <a:gd name="connsiteX26" fmla="*/ 10515600 w 10515600"/>
              <a:gd name="connsiteY26" fmla="*/ 3022060 h 5343525"/>
              <a:gd name="connsiteX27" fmla="*/ 10515600 w 10515600"/>
              <a:gd name="connsiteY27" fmla="*/ 3615785 h 5343525"/>
              <a:gd name="connsiteX28" fmla="*/ 10515600 w 10515600"/>
              <a:gd name="connsiteY28" fmla="*/ 4316381 h 5343525"/>
              <a:gd name="connsiteX29" fmla="*/ 10515600 w 10515600"/>
              <a:gd name="connsiteY29" fmla="*/ 5343525 h 5343525"/>
              <a:gd name="connsiteX30" fmla="*/ 10141712 w 10515600"/>
              <a:gd name="connsiteY30" fmla="*/ 5343525 h 5343525"/>
              <a:gd name="connsiteX31" fmla="*/ 9347200 w 10515600"/>
              <a:gd name="connsiteY31" fmla="*/ 5343525 h 5343525"/>
              <a:gd name="connsiteX32" fmla="*/ 8868156 w 10515600"/>
              <a:gd name="connsiteY32" fmla="*/ 5343525 h 5343525"/>
              <a:gd name="connsiteX33" fmla="*/ 8178800 w 10515600"/>
              <a:gd name="connsiteY33" fmla="*/ 5343525 h 5343525"/>
              <a:gd name="connsiteX34" fmla="*/ 7910068 w 10515600"/>
              <a:gd name="connsiteY34" fmla="*/ 5343525 h 5343525"/>
              <a:gd name="connsiteX35" fmla="*/ 7115556 w 10515600"/>
              <a:gd name="connsiteY35" fmla="*/ 5343525 h 5343525"/>
              <a:gd name="connsiteX36" fmla="*/ 6636512 w 10515600"/>
              <a:gd name="connsiteY36" fmla="*/ 5343525 h 5343525"/>
              <a:gd name="connsiteX37" fmla="*/ 6262624 w 10515600"/>
              <a:gd name="connsiteY37" fmla="*/ 5343525 h 5343525"/>
              <a:gd name="connsiteX38" fmla="*/ 5573268 w 10515600"/>
              <a:gd name="connsiteY38" fmla="*/ 5343525 h 5343525"/>
              <a:gd name="connsiteX39" fmla="*/ 5199380 w 10515600"/>
              <a:gd name="connsiteY39" fmla="*/ 5343525 h 5343525"/>
              <a:gd name="connsiteX40" fmla="*/ 4825492 w 10515600"/>
              <a:gd name="connsiteY40" fmla="*/ 5343525 h 5343525"/>
              <a:gd name="connsiteX41" fmla="*/ 4030980 w 10515600"/>
              <a:gd name="connsiteY41" fmla="*/ 5343525 h 5343525"/>
              <a:gd name="connsiteX42" fmla="*/ 3341624 w 10515600"/>
              <a:gd name="connsiteY42" fmla="*/ 5343525 h 5343525"/>
              <a:gd name="connsiteX43" fmla="*/ 2967736 w 10515600"/>
              <a:gd name="connsiteY43" fmla="*/ 5343525 h 5343525"/>
              <a:gd name="connsiteX44" fmla="*/ 2699004 w 10515600"/>
              <a:gd name="connsiteY44" fmla="*/ 5343525 h 5343525"/>
              <a:gd name="connsiteX45" fmla="*/ 2114804 w 10515600"/>
              <a:gd name="connsiteY45" fmla="*/ 5343525 h 5343525"/>
              <a:gd name="connsiteX46" fmla="*/ 1846072 w 10515600"/>
              <a:gd name="connsiteY46" fmla="*/ 5343525 h 5343525"/>
              <a:gd name="connsiteX47" fmla="*/ 1051560 w 10515600"/>
              <a:gd name="connsiteY47" fmla="*/ 5343525 h 5343525"/>
              <a:gd name="connsiteX48" fmla="*/ 0 w 10515600"/>
              <a:gd name="connsiteY48" fmla="*/ 5343525 h 5343525"/>
              <a:gd name="connsiteX49" fmla="*/ 0 w 10515600"/>
              <a:gd name="connsiteY49" fmla="*/ 4910106 h 5343525"/>
              <a:gd name="connsiteX50" fmla="*/ 0 w 10515600"/>
              <a:gd name="connsiteY50" fmla="*/ 4316381 h 5343525"/>
              <a:gd name="connsiteX51" fmla="*/ 0 w 10515600"/>
              <a:gd name="connsiteY51" fmla="*/ 3615785 h 5343525"/>
              <a:gd name="connsiteX52" fmla="*/ 0 w 10515600"/>
              <a:gd name="connsiteY52" fmla="*/ 3075496 h 5343525"/>
              <a:gd name="connsiteX53" fmla="*/ 0 w 10515600"/>
              <a:gd name="connsiteY53" fmla="*/ 2481771 h 5343525"/>
              <a:gd name="connsiteX54" fmla="*/ 0 w 10515600"/>
              <a:gd name="connsiteY54" fmla="*/ 1994916 h 5343525"/>
              <a:gd name="connsiteX55" fmla="*/ 0 w 10515600"/>
              <a:gd name="connsiteY55" fmla="*/ 1508061 h 5343525"/>
              <a:gd name="connsiteX56" fmla="*/ 0 w 10515600"/>
              <a:gd name="connsiteY56" fmla="*/ 967772 h 5343525"/>
              <a:gd name="connsiteX57" fmla="*/ 0 w 10515600"/>
              <a:gd name="connsiteY57" fmla="*/ 0 h 534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515600" h="5343525" extrusionOk="0">
                <a:moveTo>
                  <a:pt x="0" y="0"/>
                </a:moveTo>
                <a:cubicBezTo>
                  <a:pt x="207650" y="-42501"/>
                  <a:pt x="493128" y="45440"/>
                  <a:pt x="689356" y="0"/>
                </a:cubicBezTo>
                <a:cubicBezTo>
                  <a:pt x="885584" y="-45440"/>
                  <a:pt x="1064659" y="56796"/>
                  <a:pt x="1378712" y="0"/>
                </a:cubicBezTo>
                <a:cubicBezTo>
                  <a:pt x="1692765" y="-56796"/>
                  <a:pt x="1787208" y="28157"/>
                  <a:pt x="1962912" y="0"/>
                </a:cubicBezTo>
                <a:cubicBezTo>
                  <a:pt x="2138616" y="-28157"/>
                  <a:pt x="2478708" y="61049"/>
                  <a:pt x="2652268" y="0"/>
                </a:cubicBezTo>
                <a:cubicBezTo>
                  <a:pt x="2825828" y="-61049"/>
                  <a:pt x="2866791" y="36930"/>
                  <a:pt x="3026156" y="0"/>
                </a:cubicBezTo>
                <a:cubicBezTo>
                  <a:pt x="3185521" y="-36930"/>
                  <a:pt x="3213224" y="2370"/>
                  <a:pt x="3294888" y="0"/>
                </a:cubicBezTo>
                <a:cubicBezTo>
                  <a:pt x="3376552" y="-2370"/>
                  <a:pt x="3484476" y="24204"/>
                  <a:pt x="3563620" y="0"/>
                </a:cubicBezTo>
                <a:cubicBezTo>
                  <a:pt x="3642764" y="-24204"/>
                  <a:pt x="3951876" y="61396"/>
                  <a:pt x="4252976" y="0"/>
                </a:cubicBezTo>
                <a:cubicBezTo>
                  <a:pt x="4554076" y="-61396"/>
                  <a:pt x="4616429" y="3534"/>
                  <a:pt x="4837176" y="0"/>
                </a:cubicBezTo>
                <a:cubicBezTo>
                  <a:pt x="5057923" y="-3534"/>
                  <a:pt x="5112657" y="13375"/>
                  <a:pt x="5316220" y="0"/>
                </a:cubicBezTo>
                <a:cubicBezTo>
                  <a:pt x="5519783" y="-13375"/>
                  <a:pt x="5795228" y="9395"/>
                  <a:pt x="6005576" y="0"/>
                </a:cubicBezTo>
                <a:cubicBezTo>
                  <a:pt x="6215924" y="-9395"/>
                  <a:pt x="6175099" y="17201"/>
                  <a:pt x="6274308" y="0"/>
                </a:cubicBezTo>
                <a:cubicBezTo>
                  <a:pt x="6373517" y="-17201"/>
                  <a:pt x="6486105" y="12240"/>
                  <a:pt x="6648196" y="0"/>
                </a:cubicBezTo>
                <a:cubicBezTo>
                  <a:pt x="6810287" y="-12240"/>
                  <a:pt x="6788065" y="6754"/>
                  <a:pt x="6916928" y="0"/>
                </a:cubicBezTo>
                <a:cubicBezTo>
                  <a:pt x="7045791" y="-6754"/>
                  <a:pt x="7100720" y="3617"/>
                  <a:pt x="7185660" y="0"/>
                </a:cubicBezTo>
                <a:cubicBezTo>
                  <a:pt x="7270600" y="-3617"/>
                  <a:pt x="7472429" y="25555"/>
                  <a:pt x="7559548" y="0"/>
                </a:cubicBezTo>
                <a:cubicBezTo>
                  <a:pt x="7646667" y="-25555"/>
                  <a:pt x="8019655" y="17909"/>
                  <a:pt x="8248904" y="0"/>
                </a:cubicBezTo>
                <a:cubicBezTo>
                  <a:pt x="8478153" y="-17909"/>
                  <a:pt x="8599892" y="32366"/>
                  <a:pt x="8833104" y="0"/>
                </a:cubicBezTo>
                <a:cubicBezTo>
                  <a:pt x="9066316" y="-32366"/>
                  <a:pt x="9263015" y="36552"/>
                  <a:pt x="9627616" y="0"/>
                </a:cubicBezTo>
                <a:cubicBezTo>
                  <a:pt x="9992217" y="-36552"/>
                  <a:pt x="9877816" y="2542"/>
                  <a:pt x="10001504" y="0"/>
                </a:cubicBezTo>
                <a:cubicBezTo>
                  <a:pt x="10125192" y="-2542"/>
                  <a:pt x="10387705" y="10065"/>
                  <a:pt x="10515600" y="0"/>
                </a:cubicBezTo>
                <a:cubicBezTo>
                  <a:pt x="10554997" y="137950"/>
                  <a:pt x="10485057" y="467850"/>
                  <a:pt x="10515600" y="593725"/>
                </a:cubicBezTo>
                <a:cubicBezTo>
                  <a:pt x="10546143" y="719600"/>
                  <a:pt x="10487773" y="961053"/>
                  <a:pt x="10515600" y="1080579"/>
                </a:cubicBezTo>
                <a:cubicBezTo>
                  <a:pt x="10543427" y="1200105"/>
                  <a:pt x="10487708" y="1445551"/>
                  <a:pt x="10515600" y="1727740"/>
                </a:cubicBezTo>
                <a:cubicBezTo>
                  <a:pt x="10543492" y="2009929"/>
                  <a:pt x="10497336" y="2079902"/>
                  <a:pt x="10515600" y="2321465"/>
                </a:cubicBezTo>
                <a:cubicBezTo>
                  <a:pt x="10533864" y="2563028"/>
                  <a:pt x="10505900" y="2811918"/>
                  <a:pt x="10515600" y="3022060"/>
                </a:cubicBezTo>
                <a:cubicBezTo>
                  <a:pt x="10525300" y="3232203"/>
                  <a:pt x="10485663" y="3484568"/>
                  <a:pt x="10515600" y="3615785"/>
                </a:cubicBezTo>
                <a:cubicBezTo>
                  <a:pt x="10545537" y="3747003"/>
                  <a:pt x="10440335" y="4051668"/>
                  <a:pt x="10515600" y="4316381"/>
                </a:cubicBezTo>
                <a:cubicBezTo>
                  <a:pt x="10590865" y="4581094"/>
                  <a:pt x="10480104" y="4872235"/>
                  <a:pt x="10515600" y="5343525"/>
                </a:cubicBezTo>
                <a:cubicBezTo>
                  <a:pt x="10357130" y="5368074"/>
                  <a:pt x="10300248" y="5314941"/>
                  <a:pt x="10141712" y="5343525"/>
                </a:cubicBezTo>
                <a:cubicBezTo>
                  <a:pt x="9983176" y="5372109"/>
                  <a:pt x="9695395" y="5288862"/>
                  <a:pt x="9347200" y="5343525"/>
                </a:cubicBezTo>
                <a:cubicBezTo>
                  <a:pt x="8999005" y="5398188"/>
                  <a:pt x="9087996" y="5323764"/>
                  <a:pt x="8868156" y="5343525"/>
                </a:cubicBezTo>
                <a:cubicBezTo>
                  <a:pt x="8648316" y="5363286"/>
                  <a:pt x="8417932" y="5327420"/>
                  <a:pt x="8178800" y="5343525"/>
                </a:cubicBezTo>
                <a:cubicBezTo>
                  <a:pt x="7939668" y="5359630"/>
                  <a:pt x="7994281" y="5324524"/>
                  <a:pt x="7910068" y="5343525"/>
                </a:cubicBezTo>
                <a:cubicBezTo>
                  <a:pt x="7825855" y="5362526"/>
                  <a:pt x="7397663" y="5262491"/>
                  <a:pt x="7115556" y="5343525"/>
                </a:cubicBezTo>
                <a:cubicBezTo>
                  <a:pt x="6833449" y="5424559"/>
                  <a:pt x="6840478" y="5324658"/>
                  <a:pt x="6636512" y="5343525"/>
                </a:cubicBezTo>
                <a:cubicBezTo>
                  <a:pt x="6432546" y="5362392"/>
                  <a:pt x="6382434" y="5314928"/>
                  <a:pt x="6262624" y="5343525"/>
                </a:cubicBezTo>
                <a:cubicBezTo>
                  <a:pt x="6142814" y="5372122"/>
                  <a:pt x="5871503" y="5296063"/>
                  <a:pt x="5573268" y="5343525"/>
                </a:cubicBezTo>
                <a:cubicBezTo>
                  <a:pt x="5275033" y="5390987"/>
                  <a:pt x="5331684" y="5308499"/>
                  <a:pt x="5199380" y="5343525"/>
                </a:cubicBezTo>
                <a:cubicBezTo>
                  <a:pt x="5067076" y="5378551"/>
                  <a:pt x="4956538" y="5343159"/>
                  <a:pt x="4825492" y="5343525"/>
                </a:cubicBezTo>
                <a:cubicBezTo>
                  <a:pt x="4694446" y="5343891"/>
                  <a:pt x="4196261" y="5272937"/>
                  <a:pt x="4030980" y="5343525"/>
                </a:cubicBezTo>
                <a:cubicBezTo>
                  <a:pt x="3865699" y="5414113"/>
                  <a:pt x="3483250" y="5311613"/>
                  <a:pt x="3341624" y="5343525"/>
                </a:cubicBezTo>
                <a:cubicBezTo>
                  <a:pt x="3199998" y="5375437"/>
                  <a:pt x="3148255" y="5331346"/>
                  <a:pt x="2967736" y="5343525"/>
                </a:cubicBezTo>
                <a:cubicBezTo>
                  <a:pt x="2787217" y="5355704"/>
                  <a:pt x="2823535" y="5337186"/>
                  <a:pt x="2699004" y="5343525"/>
                </a:cubicBezTo>
                <a:cubicBezTo>
                  <a:pt x="2574473" y="5349864"/>
                  <a:pt x="2308134" y="5286370"/>
                  <a:pt x="2114804" y="5343525"/>
                </a:cubicBezTo>
                <a:cubicBezTo>
                  <a:pt x="1921474" y="5400680"/>
                  <a:pt x="1932730" y="5322355"/>
                  <a:pt x="1846072" y="5343525"/>
                </a:cubicBezTo>
                <a:cubicBezTo>
                  <a:pt x="1759414" y="5364695"/>
                  <a:pt x="1337931" y="5315719"/>
                  <a:pt x="1051560" y="5343525"/>
                </a:cubicBezTo>
                <a:cubicBezTo>
                  <a:pt x="765189" y="5371331"/>
                  <a:pt x="346021" y="5320887"/>
                  <a:pt x="0" y="5343525"/>
                </a:cubicBezTo>
                <a:cubicBezTo>
                  <a:pt x="-15956" y="5139111"/>
                  <a:pt x="26561" y="5068717"/>
                  <a:pt x="0" y="4910106"/>
                </a:cubicBezTo>
                <a:cubicBezTo>
                  <a:pt x="-26561" y="4751495"/>
                  <a:pt x="19863" y="4528777"/>
                  <a:pt x="0" y="4316381"/>
                </a:cubicBezTo>
                <a:cubicBezTo>
                  <a:pt x="-19863" y="4103986"/>
                  <a:pt x="21247" y="3882383"/>
                  <a:pt x="0" y="3615785"/>
                </a:cubicBezTo>
                <a:cubicBezTo>
                  <a:pt x="-21247" y="3349187"/>
                  <a:pt x="19186" y="3344301"/>
                  <a:pt x="0" y="3075496"/>
                </a:cubicBezTo>
                <a:cubicBezTo>
                  <a:pt x="-19186" y="2806691"/>
                  <a:pt x="32622" y="2726404"/>
                  <a:pt x="0" y="2481771"/>
                </a:cubicBezTo>
                <a:cubicBezTo>
                  <a:pt x="-32622" y="2237138"/>
                  <a:pt x="40759" y="2173308"/>
                  <a:pt x="0" y="1994916"/>
                </a:cubicBezTo>
                <a:cubicBezTo>
                  <a:pt x="-40759" y="1816525"/>
                  <a:pt x="53633" y="1686180"/>
                  <a:pt x="0" y="1508061"/>
                </a:cubicBezTo>
                <a:cubicBezTo>
                  <a:pt x="-53633" y="1329942"/>
                  <a:pt x="37966" y="1235919"/>
                  <a:pt x="0" y="967772"/>
                </a:cubicBezTo>
                <a:cubicBezTo>
                  <a:pt x="-37966" y="699625"/>
                  <a:pt x="81660" y="325428"/>
                  <a:pt x="0" y="0"/>
                </a:cubicBezTo>
                <a:close/>
              </a:path>
            </a:pathLst>
          </a:custGeom>
          <a:noFill/>
          <a:ln w="76200">
            <a:solidFill>
              <a:schemeClr val="accent6">
                <a:lumMod val="75000"/>
              </a:schemeClr>
            </a:solidFill>
            <a:extLst>
              <a:ext uri="{C807C97D-BFC1-408E-A445-0C87EB9F89A2}">
                <ask:lineSketchStyleProps xmlns:ask="http://schemas.microsoft.com/office/drawing/2018/sketchyshapes" sd="45159390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mc:Choice xmlns:p14="http://schemas.microsoft.com/office/powerpoint/2010/main" xmlns:aink="http://schemas.microsoft.com/office/drawing/2016/ink" Requires="p14 aink">
          <p:contentPart p14:bwMode="auto" r:id="rId3">
            <p14:nvContentPartPr>
              <p14:cNvPr id="25" name="Mürekkep 24">
                <a:extLst>
                  <a:ext uri="{FF2B5EF4-FFF2-40B4-BE49-F238E27FC236}">
                    <a16:creationId xmlns:a16="http://schemas.microsoft.com/office/drawing/2014/main" id="{D7017A18-C24E-67B5-2362-827D81F4130B}"/>
                  </a:ext>
                </a:extLst>
              </p14:cNvPr>
              <p14:cNvContentPartPr/>
              <p14:nvPr/>
            </p14:nvContentPartPr>
            <p14:xfrm>
              <a:off x="-121592" y="4123793"/>
              <a:ext cx="360" cy="360"/>
            </p14:xfrm>
          </p:contentPart>
        </mc:Choice>
        <mc:Fallback>
          <p:pic>
            <p:nvPicPr>
              <p:cNvPr id="25" name="Mürekkep 24">
                <a:extLst>
                  <a:ext uri="{FF2B5EF4-FFF2-40B4-BE49-F238E27FC236}">
                    <a16:creationId xmlns:a16="http://schemas.microsoft.com/office/drawing/2014/main" id="{D7017A18-C24E-67B5-2362-827D81F4130B}"/>
                  </a:ext>
                </a:extLst>
              </p:cNvPr>
              <p:cNvPicPr/>
              <p:nvPr/>
            </p:nvPicPr>
            <p:blipFill>
              <a:blip r:embed="rId4"/>
              <a:stretch>
                <a:fillRect/>
              </a:stretch>
            </p:blipFill>
            <p:spPr>
              <a:xfrm>
                <a:off x="-139592" y="4106153"/>
                <a:ext cx="36000" cy="36000"/>
              </a:xfrm>
              <a:prstGeom prst="rect">
                <a:avLst/>
              </a:prstGeom>
            </p:spPr>
          </p:pic>
        </mc:Fallback>
      </mc:AlternateContent>
    </p:spTree>
    <p:extLst>
      <p:ext uri="{BB962C8B-B14F-4D97-AF65-F5344CB8AC3E}">
        <p14:creationId xmlns:p14="http://schemas.microsoft.com/office/powerpoint/2010/main" val="1369317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100559C-7841-37F3-07A2-43024A9A5225}"/>
              </a:ext>
            </a:extLst>
          </p:cNvPr>
          <p:cNvSpPr>
            <a:spLocks noGrp="1"/>
          </p:cNvSpPr>
          <p:nvPr>
            <p:ph type="title"/>
          </p:nvPr>
        </p:nvSpPr>
        <p:spPr>
          <a:xfrm>
            <a:off x="546351" y="581866"/>
            <a:ext cx="5416842" cy="930447"/>
          </a:xfrm>
        </p:spPr>
        <p:txBody>
          <a:bodyPr vert="horz" lIns="91440" tIns="45720" rIns="91440" bIns="45720" rtlCol="0" anchor="b">
            <a:noAutofit/>
          </a:bodyPr>
          <a:lstStyle/>
          <a:p>
            <a:pPr algn="ctr"/>
            <a:r>
              <a:rPr lang="tr-TR" sz="3200" dirty="0">
                <a:solidFill>
                  <a:srgbClr val="FFFFFF"/>
                </a:solidFill>
              </a:rPr>
              <a:t>Etkinlik oluşturmak için gerekli bilgiler</a:t>
            </a:r>
            <a:endParaRPr lang="en-US" sz="3200" dirty="0">
              <a:solidFill>
                <a:srgbClr val="FFFFFF"/>
              </a:solidFill>
            </a:endParaRP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Resim 7">
            <a:extLst>
              <a:ext uri="{FF2B5EF4-FFF2-40B4-BE49-F238E27FC236}">
                <a16:creationId xmlns:a16="http://schemas.microsoft.com/office/drawing/2014/main" id="{9FD97BDC-5F67-2F9C-0278-0CE2A2E12399}"/>
              </a:ext>
            </a:extLst>
          </p:cNvPr>
          <p:cNvPicPr>
            <a:picLocks noChangeAspect="1"/>
          </p:cNvPicPr>
          <p:nvPr/>
        </p:nvPicPr>
        <p:blipFill rotWithShape="1">
          <a:blip r:embed="rId3"/>
          <a:srcRect l="18515" t="7918" b="5324"/>
          <a:stretch/>
        </p:blipFill>
        <p:spPr>
          <a:xfrm>
            <a:off x="6269365" y="2277801"/>
            <a:ext cx="5631626" cy="4202494"/>
          </a:xfrm>
          <a:prstGeom prst="rect">
            <a:avLst/>
          </a:prstGeom>
        </p:spPr>
      </p:pic>
      <p:cxnSp>
        <p:nvCxnSpPr>
          <p:cNvPr id="10" name="Düz Bağlayıcı 9">
            <a:extLst>
              <a:ext uri="{FF2B5EF4-FFF2-40B4-BE49-F238E27FC236}">
                <a16:creationId xmlns:a16="http://schemas.microsoft.com/office/drawing/2014/main" id="{52DFE9DC-B1A3-E1C8-5DE0-9D69D7200897}"/>
              </a:ext>
            </a:extLst>
          </p:cNvPr>
          <p:cNvCxnSpPr/>
          <p:nvPr/>
        </p:nvCxnSpPr>
        <p:spPr>
          <a:xfrm>
            <a:off x="6096000" y="275245"/>
            <a:ext cx="0" cy="124191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Resim 15">
            <a:extLst>
              <a:ext uri="{FF2B5EF4-FFF2-40B4-BE49-F238E27FC236}">
                <a16:creationId xmlns:a16="http://schemas.microsoft.com/office/drawing/2014/main" id="{6261F214-97B6-9605-8E6B-CAE2EB78ADAD}"/>
              </a:ext>
            </a:extLst>
          </p:cNvPr>
          <p:cNvPicPr>
            <a:picLocks noChangeAspect="1"/>
          </p:cNvPicPr>
          <p:nvPr/>
        </p:nvPicPr>
        <p:blipFill rotWithShape="1">
          <a:blip r:embed="rId4"/>
          <a:srcRect t="8800" r="2923" b="14966"/>
          <a:stretch/>
        </p:blipFill>
        <p:spPr>
          <a:xfrm>
            <a:off x="291009" y="2277801"/>
            <a:ext cx="5672184" cy="4202494"/>
          </a:xfrm>
          <a:prstGeom prst="rect">
            <a:avLst/>
          </a:prstGeom>
        </p:spPr>
      </p:pic>
      <p:sp>
        <p:nvSpPr>
          <p:cNvPr id="18" name="Metin kutusu 17">
            <a:extLst>
              <a:ext uri="{FF2B5EF4-FFF2-40B4-BE49-F238E27FC236}">
                <a16:creationId xmlns:a16="http://schemas.microsoft.com/office/drawing/2014/main" id="{3AB137BB-481E-0C08-9BF9-18CA0EF3A7D6}"/>
              </a:ext>
            </a:extLst>
          </p:cNvPr>
          <p:cNvSpPr txBox="1"/>
          <p:nvPr/>
        </p:nvSpPr>
        <p:spPr>
          <a:xfrm>
            <a:off x="6820753" y="490385"/>
            <a:ext cx="4024553" cy="584775"/>
          </a:xfrm>
          <a:prstGeom prst="rect">
            <a:avLst/>
          </a:prstGeom>
          <a:noFill/>
        </p:spPr>
        <p:txBody>
          <a:bodyPr wrap="square" rtlCol="0">
            <a:spAutoFit/>
          </a:bodyPr>
          <a:lstStyle/>
          <a:p>
            <a:r>
              <a:rPr lang="tr-TR" sz="3200" dirty="0">
                <a:solidFill>
                  <a:schemeClr val="bg1"/>
                </a:solidFill>
              </a:rPr>
              <a:t>Sitedeki üye görüntüsü</a:t>
            </a:r>
          </a:p>
        </p:txBody>
      </p:sp>
    </p:spTree>
    <p:extLst>
      <p:ext uri="{BB962C8B-B14F-4D97-AF65-F5344CB8AC3E}">
        <p14:creationId xmlns:p14="http://schemas.microsoft.com/office/powerpoint/2010/main" val="3972254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F5BA551-6E88-3D18-79FD-F59C833496B1}"/>
              </a:ext>
            </a:extLst>
          </p:cNvPr>
          <p:cNvSpPr>
            <a:spLocks noGrp="1"/>
          </p:cNvSpPr>
          <p:nvPr>
            <p:ph type="title"/>
          </p:nvPr>
        </p:nvSpPr>
        <p:spPr>
          <a:xfrm>
            <a:off x="630936" y="640080"/>
            <a:ext cx="4818888" cy="1481328"/>
          </a:xfrm>
        </p:spPr>
        <p:txBody>
          <a:bodyPr anchor="b">
            <a:normAutofit/>
          </a:bodyPr>
          <a:lstStyle/>
          <a:p>
            <a:r>
              <a:rPr lang="tr-TR" sz="5400" b="1"/>
              <a:t>Eksi yönler</a:t>
            </a:r>
          </a:p>
        </p:txBody>
      </p:sp>
      <p:sp>
        <p:nvSpPr>
          <p:cNvPr id="2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6DE88F26-BA8F-AFF5-6A16-0F324D79A01B}"/>
              </a:ext>
            </a:extLst>
          </p:cNvPr>
          <p:cNvSpPr>
            <a:spLocks noGrp="1"/>
          </p:cNvSpPr>
          <p:nvPr>
            <p:ph idx="1"/>
          </p:nvPr>
        </p:nvSpPr>
        <p:spPr>
          <a:xfrm>
            <a:off x="630936" y="2590039"/>
            <a:ext cx="5274564" cy="4202047"/>
          </a:xfrm>
        </p:spPr>
        <p:txBody>
          <a:bodyPr anchor="t">
            <a:normAutofit fontScale="92500" lnSpcReduction="20000"/>
          </a:bodyPr>
          <a:lstStyle/>
          <a:p>
            <a:pPr>
              <a:spcAft>
                <a:spcPts val="800"/>
              </a:spcAft>
            </a:pPr>
            <a:r>
              <a:rPr lang="tr-TR" sz="1700" dirty="0">
                <a:latin typeface="Calibri" panose="020F0502020204030204" pitchFamily="34" charset="0"/>
                <a:ea typeface="Calibri" panose="020F0502020204030204" pitchFamily="34" charset="0"/>
                <a:cs typeface="Times New Roman" panose="02020603050405020304" pitchFamily="18" charset="0"/>
              </a:rPr>
              <a:t>Üye olurken çok fazla kişi bilgisi isteniliyor;</a:t>
            </a:r>
          </a:p>
          <a:p>
            <a:pPr lvl="1">
              <a:spcAft>
                <a:spcPts val="800"/>
              </a:spcAft>
            </a:pPr>
            <a:r>
              <a:rPr lang="tr-TR" sz="1700" dirty="0">
                <a:latin typeface="Calibri" panose="020F0502020204030204" pitchFamily="34" charset="0"/>
                <a:ea typeface="Calibri" panose="020F0502020204030204" pitchFamily="34" charset="0"/>
                <a:cs typeface="Times New Roman" panose="02020603050405020304" pitchFamily="18" charset="0"/>
              </a:rPr>
              <a:t>İ</a:t>
            </a:r>
            <a:r>
              <a:rPr lang="tr-TR" sz="1700" dirty="0">
                <a:effectLst/>
                <a:latin typeface="Calibri" panose="020F0502020204030204" pitchFamily="34" charset="0"/>
                <a:ea typeface="Calibri" panose="020F0502020204030204" pitchFamily="34" charset="0"/>
                <a:cs typeface="Times New Roman" panose="02020603050405020304" pitchFamily="18" charset="0"/>
              </a:rPr>
              <a:t>lişki durumu, </a:t>
            </a:r>
          </a:p>
          <a:p>
            <a:pPr lvl="1">
              <a:spcAft>
                <a:spcPts val="800"/>
              </a:spcAft>
            </a:pPr>
            <a:r>
              <a:rPr lang="tr-TR" sz="1700" dirty="0">
                <a:effectLst/>
                <a:latin typeface="Calibri" panose="020F0502020204030204" pitchFamily="34" charset="0"/>
                <a:ea typeface="Calibri" panose="020F0502020204030204" pitchFamily="34" charset="0"/>
                <a:cs typeface="Times New Roman" panose="02020603050405020304" pitchFamily="18" charset="0"/>
              </a:rPr>
              <a:t>Alkol/sigara kullanımı,</a:t>
            </a:r>
          </a:p>
          <a:p>
            <a:pPr lvl="1">
              <a:spcAft>
                <a:spcPts val="800"/>
              </a:spcAft>
            </a:pPr>
            <a:r>
              <a:rPr lang="tr-TR" sz="1700" dirty="0">
                <a:latin typeface="Calibri" panose="020F0502020204030204" pitchFamily="34" charset="0"/>
                <a:ea typeface="Calibri" panose="020F0502020204030204" pitchFamily="34" charset="0"/>
                <a:cs typeface="Times New Roman" panose="02020603050405020304" pitchFamily="18" charset="0"/>
              </a:rPr>
              <a:t>B</a:t>
            </a:r>
            <a:r>
              <a:rPr lang="tr-TR" sz="1700" dirty="0">
                <a:effectLst/>
                <a:latin typeface="Calibri" panose="020F0502020204030204" pitchFamily="34" charset="0"/>
                <a:ea typeface="Calibri" panose="020F0502020204030204" pitchFamily="34" charset="0"/>
                <a:cs typeface="Times New Roman" panose="02020603050405020304" pitchFamily="18" charset="0"/>
              </a:rPr>
              <a:t>oy-Kilo, </a:t>
            </a:r>
          </a:p>
          <a:p>
            <a:pPr lvl="1">
              <a:spcAft>
                <a:spcPts val="800"/>
              </a:spcAft>
            </a:pPr>
            <a:r>
              <a:rPr lang="tr-TR" sz="1700" dirty="0">
                <a:latin typeface="Calibri" panose="020F0502020204030204" pitchFamily="34" charset="0"/>
                <a:ea typeface="Calibri" panose="020F0502020204030204" pitchFamily="34" charset="0"/>
                <a:cs typeface="Times New Roman" panose="02020603050405020304" pitchFamily="18" charset="0"/>
              </a:rPr>
              <a:t>M</a:t>
            </a:r>
            <a:r>
              <a:rPr lang="tr-TR" sz="1700" dirty="0">
                <a:effectLst/>
                <a:latin typeface="Calibri" panose="020F0502020204030204" pitchFamily="34" charset="0"/>
                <a:ea typeface="Calibri" panose="020F0502020204030204" pitchFamily="34" charset="0"/>
                <a:cs typeface="Times New Roman" panose="02020603050405020304" pitchFamily="18" charset="0"/>
              </a:rPr>
              <a:t>eslek, </a:t>
            </a:r>
            <a:endParaRPr lang="tr-TR" sz="1700" dirty="0">
              <a:latin typeface="Calibri" panose="020F0502020204030204" pitchFamily="34" charset="0"/>
              <a:ea typeface="Calibri" panose="020F0502020204030204" pitchFamily="34" charset="0"/>
              <a:cs typeface="Times New Roman" panose="02020603050405020304" pitchFamily="18" charset="0"/>
            </a:endParaRPr>
          </a:p>
          <a:p>
            <a:pPr lvl="1">
              <a:spcAft>
                <a:spcPts val="800"/>
              </a:spcAft>
            </a:pPr>
            <a:r>
              <a:rPr lang="tr-TR" sz="1700" dirty="0">
                <a:latin typeface="Calibri" panose="020F0502020204030204" pitchFamily="34" charset="0"/>
                <a:ea typeface="Calibri" panose="020F0502020204030204" pitchFamily="34" charset="0"/>
                <a:cs typeface="Times New Roman" panose="02020603050405020304" pitchFamily="18" charset="0"/>
              </a:rPr>
              <a:t>E</a:t>
            </a:r>
            <a:r>
              <a:rPr lang="tr-TR" sz="1700" dirty="0">
                <a:effectLst/>
                <a:latin typeface="Calibri" panose="020F0502020204030204" pitchFamily="34" charset="0"/>
                <a:ea typeface="Calibri" panose="020F0502020204030204" pitchFamily="34" charset="0"/>
                <a:cs typeface="Times New Roman" panose="02020603050405020304" pitchFamily="18" charset="0"/>
              </a:rPr>
              <a:t>ğitim durumu</a:t>
            </a:r>
          </a:p>
          <a:p>
            <a:pPr marL="457200" lvl="1" indent="0">
              <a:spcAft>
                <a:spcPts val="800"/>
              </a:spcAft>
              <a:buNone/>
            </a:pPr>
            <a:r>
              <a:rPr lang="tr-TR" sz="1700" dirty="0">
                <a:latin typeface="Calibri" panose="020F0502020204030204" pitchFamily="34" charset="0"/>
                <a:ea typeface="Calibri" panose="020F0502020204030204" pitchFamily="34" charset="0"/>
                <a:cs typeface="Times New Roman" panose="02020603050405020304" pitchFamily="18" charset="0"/>
              </a:rPr>
              <a:t>B</a:t>
            </a:r>
            <a:r>
              <a:rPr lang="tr-TR" sz="1700" dirty="0">
                <a:effectLst/>
                <a:latin typeface="Calibri" panose="020F0502020204030204" pitchFamily="34" charset="0"/>
                <a:ea typeface="Calibri" panose="020F0502020204030204" pitchFamily="34" charset="0"/>
                <a:cs typeface="Times New Roman" panose="02020603050405020304" pitchFamily="18" charset="0"/>
              </a:rPr>
              <a:t>u durum uygulamanın amacından saptırıyor. </a:t>
            </a:r>
            <a:r>
              <a:rPr lang="tr-TR" sz="1700" dirty="0">
                <a:latin typeface="Calibri" panose="020F0502020204030204" pitchFamily="34" charset="0"/>
                <a:ea typeface="Calibri" panose="020F0502020204030204" pitchFamily="34" charset="0"/>
                <a:cs typeface="Times New Roman" panose="02020603050405020304" pitchFamily="18" charset="0"/>
              </a:rPr>
              <a:t>Uygulamayı f</a:t>
            </a:r>
            <a:r>
              <a:rPr lang="tr-TR" sz="1700" dirty="0">
                <a:effectLst/>
                <a:latin typeface="Calibri" panose="020F0502020204030204" pitchFamily="34" charset="0"/>
                <a:ea typeface="Calibri" panose="020F0502020204030204" pitchFamily="34" charset="0"/>
                <a:cs typeface="Times New Roman" panose="02020603050405020304" pitchFamily="18" charset="0"/>
              </a:rPr>
              <a:t>arklı bir arkadaşlık sitesine dönüştürüyor. </a:t>
            </a:r>
          </a:p>
          <a:p>
            <a:pPr>
              <a:spcAft>
                <a:spcPts val="800"/>
              </a:spcAft>
            </a:pPr>
            <a:r>
              <a:rPr lang="tr-TR" sz="1700" dirty="0">
                <a:latin typeface="Calibri" panose="020F0502020204030204" pitchFamily="34" charset="0"/>
                <a:ea typeface="Calibri" panose="020F0502020204030204" pitchFamily="34" charset="0"/>
                <a:cs typeface="Times New Roman" panose="02020603050405020304" pitchFamily="18" charset="0"/>
              </a:rPr>
              <a:t>E</a:t>
            </a:r>
            <a:r>
              <a:rPr lang="tr-TR" sz="1700" dirty="0">
                <a:effectLst/>
                <a:latin typeface="Calibri" panose="020F0502020204030204" pitchFamily="34" charset="0"/>
                <a:ea typeface="Calibri" panose="020F0502020204030204" pitchFamily="34" charset="0"/>
                <a:cs typeface="Times New Roman" panose="02020603050405020304" pitchFamily="18" charset="0"/>
              </a:rPr>
              <a:t>tkinlik açımı çok pahalı</a:t>
            </a:r>
          </a:p>
          <a:p>
            <a:pPr>
              <a:spcAft>
                <a:spcPts val="800"/>
              </a:spcAft>
            </a:pPr>
            <a:r>
              <a:rPr lang="tr-TR" sz="1700" dirty="0">
                <a:effectLst/>
                <a:latin typeface="Calibri" panose="020F0502020204030204" pitchFamily="34" charset="0"/>
                <a:ea typeface="Calibri" panose="020F0502020204030204" pitchFamily="34" charset="0"/>
                <a:cs typeface="Times New Roman" panose="02020603050405020304" pitchFamily="18" charset="0"/>
              </a:rPr>
              <a:t>Oluşturduğumuz etkinlikleri geri kaldıramıyoruz</a:t>
            </a:r>
          </a:p>
          <a:p>
            <a:pPr>
              <a:spcAft>
                <a:spcPts val="800"/>
              </a:spcAft>
            </a:pPr>
            <a:r>
              <a:rPr lang="tr-TR" sz="1700" dirty="0">
                <a:effectLst/>
                <a:latin typeface="Calibri" panose="020F0502020204030204" pitchFamily="34" charset="0"/>
                <a:ea typeface="Calibri" panose="020F0502020204030204" pitchFamily="34" charset="0"/>
                <a:cs typeface="Times New Roman" panose="02020603050405020304" pitchFamily="18" charset="0"/>
              </a:rPr>
              <a:t>Etkinlik bitişi için yanlış bilgi veriyor</a:t>
            </a:r>
          </a:p>
          <a:p>
            <a:pPr>
              <a:spcAft>
                <a:spcPts val="800"/>
              </a:spcAft>
            </a:pPr>
            <a:r>
              <a:rPr lang="tr-TR" sz="1700" dirty="0">
                <a:effectLst/>
                <a:latin typeface="Calibri" panose="020F0502020204030204" pitchFamily="34" charset="0"/>
                <a:ea typeface="Calibri" panose="020F0502020204030204" pitchFamily="34" charset="0"/>
                <a:cs typeface="Times New Roman" panose="02020603050405020304" pitchFamily="18" charset="0"/>
              </a:rPr>
              <a:t>İzmir, İstanbul gibi şehirleri yazarken i tanımlanmıyor </a:t>
            </a:r>
          </a:p>
          <a:p>
            <a:pPr marL="0" indent="0">
              <a:spcAft>
                <a:spcPts val="800"/>
              </a:spcAft>
              <a:buNone/>
            </a:pPr>
            <a:endParaRPr lang="tr-TR" sz="9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Resim 5" descr="metin içeren bir resim&#10;&#10;Açıklama otomatik olarak oluşturuldu">
            <a:extLst>
              <a:ext uri="{FF2B5EF4-FFF2-40B4-BE49-F238E27FC236}">
                <a16:creationId xmlns:a16="http://schemas.microsoft.com/office/drawing/2014/main" id="{F1A3327F-7A77-9519-F92A-8AA9DBF730B6}"/>
              </a:ext>
            </a:extLst>
          </p:cNvPr>
          <p:cNvPicPr>
            <a:picLocks noChangeAspect="1"/>
          </p:cNvPicPr>
          <p:nvPr/>
        </p:nvPicPr>
        <p:blipFill rotWithShape="1">
          <a:blip r:embed="rId2"/>
          <a:srcRect l="20635" t="11993" r="7672" b="8053"/>
          <a:stretch/>
        </p:blipFill>
        <p:spPr bwMode="auto">
          <a:xfrm>
            <a:off x="5645020" y="559464"/>
            <a:ext cx="6307493" cy="5898813"/>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988113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7D0983-E0B4-6E38-38F7-38CFA5E4EE86}"/>
              </a:ext>
            </a:extLst>
          </p:cNvPr>
          <p:cNvSpPr>
            <a:spLocks noGrp="1"/>
          </p:cNvSpPr>
          <p:nvPr>
            <p:ph type="title"/>
          </p:nvPr>
        </p:nvSpPr>
        <p:spPr>
          <a:xfrm>
            <a:off x="6109498" y="908344"/>
            <a:ext cx="5244301" cy="1538130"/>
          </a:xfrm>
        </p:spPr>
        <p:txBody>
          <a:bodyPr>
            <a:normAutofit/>
          </a:bodyPr>
          <a:lstStyle/>
          <a:p>
            <a:pPr rtl="0">
              <a:spcBef>
                <a:spcPts val="0"/>
              </a:spcBef>
              <a:spcAft>
                <a:spcPts val="0"/>
              </a:spcAft>
            </a:pPr>
            <a:r>
              <a:rPr lang="tr-TR" b="0" i="0" u="none" strike="noStrike">
                <a:effectLst/>
                <a:latin typeface="+mn-lt"/>
              </a:rPr>
              <a:t>ADAMEKSİK ANALİZİ</a:t>
            </a:r>
            <a:endParaRPr lang="tr-TR">
              <a:latin typeface="+mn-lt"/>
            </a:endParaRPr>
          </a:p>
        </p:txBody>
      </p:sp>
      <p:sp>
        <p:nvSpPr>
          <p:cNvPr id="3" name="İçerik Yer Tutucusu 2">
            <a:extLst>
              <a:ext uri="{FF2B5EF4-FFF2-40B4-BE49-F238E27FC236}">
                <a16:creationId xmlns:a16="http://schemas.microsoft.com/office/drawing/2014/main" id="{7EB5E965-5144-EB42-D639-814EE9E07782}"/>
              </a:ext>
            </a:extLst>
          </p:cNvPr>
          <p:cNvSpPr>
            <a:spLocks noGrp="1"/>
          </p:cNvSpPr>
          <p:nvPr>
            <p:ph idx="1"/>
          </p:nvPr>
        </p:nvSpPr>
        <p:spPr>
          <a:xfrm>
            <a:off x="5911158" y="2706865"/>
            <a:ext cx="5383652" cy="3470097"/>
          </a:xfrm>
        </p:spPr>
        <p:txBody>
          <a:bodyPr>
            <a:normAutofit fontScale="77500" lnSpcReduction="20000"/>
          </a:bodyPr>
          <a:lstStyle/>
          <a:p>
            <a:pPr marL="0" indent="0" rtl="0">
              <a:spcBef>
                <a:spcPts val="0"/>
              </a:spcBef>
              <a:spcAft>
                <a:spcPts val="0"/>
              </a:spcAft>
              <a:buNone/>
            </a:pPr>
            <a:endParaRPr lang="tr-TR" sz="2400" b="1" dirty="0"/>
          </a:p>
          <a:p>
            <a:pPr>
              <a:spcAft>
                <a:spcPts val="800"/>
              </a:spcAft>
            </a:pPr>
            <a:r>
              <a:rPr lang="tr-TR" sz="2400" dirty="0">
                <a:effectLst/>
                <a:latin typeface="Arial" panose="020B0604020202020204" pitchFamily="34" charset="0"/>
                <a:ea typeface="Calibri" panose="020F0502020204030204" pitchFamily="34" charset="0"/>
                <a:cs typeface="Arial" panose="020B0604020202020204" pitchFamily="34" charset="0"/>
              </a:rPr>
              <a:t>2019 çıkışlı bir uygulamadır.</a:t>
            </a:r>
          </a:p>
          <a:p>
            <a:pPr>
              <a:spcAft>
                <a:spcPts val="800"/>
              </a:spcAft>
            </a:pPr>
            <a:r>
              <a:rPr lang="tr-TR" sz="2400" dirty="0">
                <a:effectLst/>
                <a:latin typeface="Arial" panose="020B0604020202020204" pitchFamily="34" charset="0"/>
                <a:ea typeface="Calibri" panose="020F0502020204030204" pitchFamily="34" charset="0"/>
                <a:cs typeface="Arial" panose="020B0604020202020204" pitchFamily="34" charset="0"/>
              </a:rPr>
              <a:t>Uygulama indirim sayısı binden fazladır. </a:t>
            </a:r>
          </a:p>
          <a:p>
            <a:pPr marL="0" indent="0" rtl="0">
              <a:spcBef>
                <a:spcPts val="0"/>
              </a:spcBef>
              <a:spcAft>
                <a:spcPts val="0"/>
              </a:spcAft>
              <a:buNone/>
            </a:pPr>
            <a:endParaRPr lang="tr-TR" sz="2400" b="1" dirty="0"/>
          </a:p>
          <a:p>
            <a:pPr marL="0" indent="0" rtl="0">
              <a:spcBef>
                <a:spcPts val="0"/>
              </a:spcBef>
              <a:spcAft>
                <a:spcPts val="0"/>
              </a:spcAft>
              <a:buNone/>
            </a:pPr>
            <a:r>
              <a:rPr lang="tr-TR" sz="3300" dirty="0">
                <a:ln w="0"/>
                <a:solidFill>
                  <a:schemeClr val="accent1"/>
                </a:solidFill>
                <a:effectLst>
                  <a:outerShdw blurRad="38100" dist="25400" dir="5400000" algn="ctr" rotWithShape="0">
                    <a:srgbClr val="6E747A">
                      <a:alpha val="43000"/>
                    </a:srgbClr>
                  </a:outerShdw>
                </a:effectLst>
              </a:rPr>
              <a:t>Olumlu Yönler</a:t>
            </a:r>
            <a:endParaRPr lang="tr-TR" sz="3300" i="0" u="none" strike="noStrike" dirty="0">
              <a:ln w="0"/>
              <a:solidFill>
                <a:schemeClr val="accent1"/>
              </a:solidFill>
              <a:effectLst>
                <a:outerShdw blurRad="38100" dist="25400" dir="5400000" algn="ctr" rotWithShape="0">
                  <a:srgbClr val="6E747A">
                    <a:alpha val="43000"/>
                  </a:srgbClr>
                </a:outerShdw>
              </a:effectLst>
            </a:endParaRPr>
          </a:p>
          <a:p>
            <a:pPr rtl="0">
              <a:spcBef>
                <a:spcPts val="0"/>
              </a:spcBef>
              <a:spcAft>
                <a:spcPts val="0"/>
              </a:spcAft>
            </a:pPr>
            <a:endParaRPr lang="tr-TR" sz="2400" dirty="0">
              <a:latin typeface="Arial" panose="020B0604020202020204" pitchFamily="34" charset="0"/>
            </a:endParaRPr>
          </a:p>
          <a:p>
            <a:pPr rtl="0">
              <a:lnSpc>
                <a:spcPct val="150000"/>
              </a:lnSpc>
              <a:spcBef>
                <a:spcPts val="0"/>
              </a:spcBef>
              <a:spcAft>
                <a:spcPts val="0"/>
              </a:spcAft>
            </a:pPr>
            <a:r>
              <a:rPr lang="tr-TR" sz="2400" b="0" i="0" u="none" strike="noStrike" dirty="0">
                <a:effectLst/>
                <a:latin typeface="Arial" panose="020B0604020202020204" pitchFamily="34" charset="0"/>
              </a:rPr>
              <a:t>Site ve mobil uygulamasının olması</a:t>
            </a:r>
            <a:endParaRPr lang="tr-TR" sz="2400" b="0" dirty="0">
              <a:effectLst/>
            </a:endParaRPr>
          </a:p>
          <a:p>
            <a:pPr rtl="0">
              <a:lnSpc>
                <a:spcPct val="150000"/>
              </a:lnSpc>
              <a:spcBef>
                <a:spcPts val="0"/>
              </a:spcBef>
              <a:spcAft>
                <a:spcPts val="0"/>
              </a:spcAft>
            </a:pPr>
            <a:r>
              <a:rPr lang="tr-TR" sz="2400" b="0" i="0" u="none" strike="noStrike" dirty="0">
                <a:effectLst/>
                <a:latin typeface="Arial" panose="020B0604020202020204" pitchFamily="34" charset="0"/>
              </a:rPr>
              <a:t>Yorum yazma sayesinde oyuncu çağırılma ve etkileşimi artıyor</a:t>
            </a:r>
            <a:endParaRPr lang="tr-TR" sz="2400" b="0" dirty="0">
              <a:effectLst/>
            </a:endParaRPr>
          </a:p>
          <a:p>
            <a:pPr rtl="0">
              <a:lnSpc>
                <a:spcPct val="150000"/>
              </a:lnSpc>
              <a:spcBef>
                <a:spcPts val="0"/>
              </a:spcBef>
              <a:spcAft>
                <a:spcPts val="0"/>
              </a:spcAft>
            </a:pPr>
            <a:r>
              <a:rPr lang="tr-TR" sz="2400" b="0" i="0" u="none" strike="noStrike" dirty="0">
                <a:effectLst/>
                <a:latin typeface="Arial" panose="020B0604020202020204" pitchFamily="34" charset="0"/>
              </a:rPr>
              <a:t>Hızlı oyuncu arama özelliği</a:t>
            </a:r>
            <a:endParaRPr lang="tr-TR" sz="2400" b="0" dirty="0">
              <a:effectLst/>
            </a:endParaRPr>
          </a:p>
          <a:p>
            <a:pPr marL="0" indent="0">
              <a:buNone/>
            </a:pPr>
            <a:endParaRPr lang="tr-TR" sz="2400" dirty="0"/>
          </a:p>
        </p:txBody>
      </p:sp>
      <p:sp>
        <p:nvSpPr>
          <p:cNvPr id="5" name="Bulut 4">
            <a:extLst>
              <a:ext uri="{FF2B5EF4-FFF2-40B4-BE49-F238E27FC236}">
                <a16:creationId xmlns:a16="http://schemas.microsoft.com/office/drawing/2014/main" id="{31B35968-52E6-5B73-4462-3EFCAAAA9EE8}"/>
              </a:ext>
            </a:extLst>
          </p:cNvPr>
          <p:cNvSpPr/>
          <p:nvPr/>
        </p:nvSpPr>
        <p:spPr>
          <a:xfrm>
            <a:off x="493355" y="1287624"/>
            <a:ext cx="5160996" cy="4497356"/>
          </a:xfrm>
          <a:prstGeom prst="cloud">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122" name="Picture 2">
            <a:extLst>
              <a:ext uri="{FF2B5EF4-FFF2-40B4-BE49-F238E27FC236}">
                <a16:creationId xmlns:a16="http://schemas.microsoft.com/office/drawing/2014/main" id="{0519D4AE-50BD-370F-3118-D28F94C2F0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80173" y="1790732"/>
            <a:ext cx="3267942" cy="326794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Düz Bağlayıcı 6">
            <a:extLst>
              <a:ext uri="{FF2B5EF4-FFF2-40B4-BE49-F238E27FC236}">
                <a16:creationId xmlns:a16="http://schemas.microsoft.com/office/drawing/2014/main" id="{BAA7A5CB-6D7F-7EC5-8953-D9891A09B017}"/>
              </a:ext>
            </a:extLst>
          </p:cNvPr>
          <p:cNvCxnSpPr/>
          <p:nvPr/>
        </p:nvCxnSpPr>
        <p:spPr>
          <a:xfrm>
            <a:off x="5911158" y="2043404"/>
            <a:ext cx="5089634" cy="0"/>
          </a:xfrm>
          <a:prstGeom prst="line">
            <a:avLst/>
          </a:prstGeom>
          <a:ln w="76200">
            <a:prstDash val="lgDashDot"/>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45009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Bulut 3">
            <a:extLst>
              <a:ext uri="{FF2B5EF4-FFF2-40B4-BE49-F238E27FC236}">
                <a16:creationId xmlns:a16="http://schemas.microsoft.com/office/drawing/2014/main" id="{4A045D38-E487-0575-A4D7-2B5023915433}"/>
              </a:ext>
            </a:extLst>
          </p:cNvPr>
          <p:cNvSpPr/>
          <p:nvPr/>
        </p:nvSpPr>
        <p:spPr>
          <a:xfrm>
            <a:off x="996820" y="1300074"/>
            <a:ext cx="10198360" cy="914400"/>
          </a:xfrm>
          <a:custGeom>
            <a:avLst/>
            <a:gdLst>
              <a:gd name="connsiteX0" fmla="*/ 920685 w 10198360"/>
              <a:gd name="connsiteY0" fmla="*/ 304165 h 914400"/>
              <a:gd name="connsiteX1" fmla="*/ 1327439 w 10198360"/>
              <a:gd name="connsiteY1" fmla="*/ 146198 h 914400"/>
              <a:gd name="connsiteX2" fmla="*/ 3306204 w 10198360"/>
              <a:gd name="connsiteY2" fmla="*/ 110109 h 914400"/>
              <a:gd name="connsiteX3" fmla="*/ 5301258 w 10198360"/>
              <a:gd name="connsiteY3" fmla="*/ 72644 h 914400"/>
              <a:gd name="connsiteX4" fmla="*/ 6078647 w 10198360"/>
              <a:gd name="connsiteY4" fmla="*/ 4233 h 914400"/>
              <a:gd name="connsiteX5" fmla="*/ 7042770 w 10198360"/>
              <a:gd name="connsiteY5" fmla="*/ 52514 h 914400"/>
              <a:gd name="connsiteX6" fmla="*/ 8371862 w 10198360"/>
              <a:gd name="connsiteY6" fmla="*/ 14605 h 914400"/>
              <a:gd name="connsiteX7" fmla="*/ 9045850 w 10198360"/>
              <a:gd name="connsiteY7" fmla="*/ 118025 h 914400"/>
              <a:gd name="connsiteX8" fmla="*/ 9910822 w 10198360"/>
              <a:gd name="connsiteY8" fmla="*/ 218397 h 914400"/>
              <a:gd name="connsiteX9" fmla="*/ 9872106 w 10198360"/>
              <a:gd name="connsiteY9" fmla="*/ 327236 h 914400"/>
              <a:gd name="connsiteX10" fmla="*/ 10154922 w 10198360"/>
              <a:gd name="connsiteY10" fmla="*/ 493649 h 914400"/>
              <a:gd name="connsiteX11" fmla="*/ 8830080 w 10198360"/>
              <a:gd name="connsiteY11" fmla="*/ 639318 h 914400"/>
              <a:gd name="connsiteX12" fmla="*/ 8355809 w 10198360"/>
              <a:gd name="connsiteY12" fmla="*/ 764137 h 914400"/>
              <a:gd name="connsiteX13" fmla="*/ 6741068 w 10198360"/>
              <a:gd name="connsiteY13" fmla="*/ 779250 h 914400"/>
              <a:gd name="connsiteX14" fmla="*/ 5587143 w 10198360"/>
              <a:gd name="connsiteY14" fmla="*/ 912410 h 914400"/>
              <a:gd name="connsiteX15" fmla="*/ 3890485 w 10198360"/>
              <a:gd name="connsiteY15" fmla="*/ 831130 h 914400"/>
              <a:gd name="connsiteX16" fmla="*/ 1370168 w 10198360"/>
              <a:gd name="connsiteY16" fmla="*/ 750824 h 914400"/>
              <a:gd name="connsiteX17" fmla="*/ 262041 w 10198360"/>
              <a:gd name="connsiteY17" fmla="*/ 661458 h 914400"/>
              <a:gd name="connsiteX18" fmla="*/ 498822 w 10198360"/>
              <a:gd name="connsiteY18" fmla="*/ 540829 h 914400"/>
              <a:gd name="connsiteX19" fmla="*/ -1181 w 10198360"/>
              <a:gd name="connsiteY19" fmla="*/ 417068 h 914400"/>
              <a:gd name="connsiteX20" fmla="*/ 911950 w 10198360"/>
              <a:gd name="connsiteY20" fmla="*/ 307064 h 914400"/>
              <a:gd name="connsiteX21" fmla="*/ 920685 w 10198360"/>
              <a:gd name="connsiteY21" fmla="*/ 304165 h 914400"/>
              <a:gd name="connsiteX0" fmla="*/ 1107891 w 10198360"/>
              <a:gd name="connsiteY0" fmla="*/ 554079 h 914400"/>
              <a:gd name="connsiteX1" fmla="*/ 509918 w 10198360"/>
              <a:gd name="connsiteY1" fmla="*/ 537210 h 914400"/>
              <a:gd name="connsiteX2" fmla="*/ 1635514 w 10198360"/>
              <a:gd name="connsiteY2" fmla="*/ 738695 h 914400"/>
              <a:gd name="connsiteX3" fmla="*/ 1373945 w 10198360"/>
              <a:gd name="connsiteY3" fmla="*/ 746760 h 914400"/>
              <a:gd name="connsiteX4" fmla="*/ 3890013 w 10198360"/>
              <a:gd name="connsiteY4" fmla="*/ 827405 h 914400"/>
              <a:gd name="connsiteX5" fmla="*/ 3732316 w 10198360"/>
              <a:gd name="connsiteY5" fmla="*/ 790575 h 914400"/>
              <a:gd name="connsiteX6" fmla="*/ 6805280 w 10198360"/>
              <a:gd name="connsiteY6" fmla="*/ 735562 h 914400"/>
              <a:gd name="connsiteX7" fmla="*/ 6742249 w 10198360"/>
              <a:gd name="connsiteY7" fmla="*/ 775970 h 914400"/>
              <a:gd name="connsiteX8" fmla="*/ 8056940 w 10198360"/>
              <a:gd name="connsiteY8" fmla="*/ 485859 h 914400"/>
              <a:gd name="connsiteX9" fmla="*/ 8824414 w 10198360"/>
              <a:gd name="connsiteY9" fmla="*/ 636905 h 914400"/>
              <a:gd name="connsiteX10" fmla="*/ 9867385 w 10198360"/>
              <a:gd name="connsiteY10" fmla="*/ 324993 h 914400"/>
              <a:gd name="connsiteX11" fmla="*/ 9525551 w 10198360"/>
              <a:gd name="connsiteY11" fmla="*/ 381635 h 914400"/>
              <a:gd name="connsiteX12" fmla="*/ 9047267 w 10198360"/>
              <a:gd name="connsiteY12" fmla="*/ 114850 h 914400"/>
              <a:gd name="connsiteX13" fmla="*/ 9065208 w 10198360"/>
              <a:gd name="connsiteY13" fmla="*/ 141605 h 914400"/>
              <a:gd name="connsiteX14" fmla="*/ 6864535 w 10198360"/>
              <a:gd name="connsiteY14" fmla="*/ 83650 h 914400"/>
              <a:gd name="connsiteX15" fmla="*/ 7039701 w 10198360"/>
              <a:gd name="connsiteY15" fmla="*/ 49530 h 914400"/>
              <a:gd name="connsiteX16" fmla="*/ 5226895 w 10198360"/>
              <a:gd name="connsiteY16" fmla="*/ 99906 h 914400"/>
              <a:gd name="connsiteX17" fmla="*/ 5311645 w 10198360"/>
              <a:gd name="connsiteY17" fmla="*/ 70485 h 914400"/>
              <a:gd name="connsiteX18" fmla="*/ 3305024 w 10198360"/>
              <a:gd name="connsiteY18" fmla="*/ 109897 h 914400"/>
              <a:gd name="connsiteX19" fmla="*/ 3611919 w 10198360"/>
              <a:gd name="connsiteY19" fmla="*/ 138430 h 914400"/>
              <a:gd name="connsiteX20" fmla="*/ 974273 w 10198360"/>
              <a:gd name="connsiteY20" fmla="*/ 334200 h 914400"/>
              <a:gd name="connsiteX21" fmla="*/ 920685 w 10198360"/>
              <a:gd name="connsiteY21" fmla="*/ 30416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98360" h="914400" fill="none" extrusionOk="0">
                <a:moveTo>
                  <a:pt x="920685" y="304165"/>
                </a:moveTo>
                <a:cubicBezTo>
                  <a:pt x="864141" y="264973"/>
                  <a:pt x="996382" y="193641"/>
                  <a:pt x="1327439" y="146198"/>
                </a:cubicBezTo>
                <a:cubicBezTo>
                  <a:pt x="1817879" y="27308"/>
                  <a:pt x="2625348" y="119222"/>
                  <a:pt x="3306204" y="110109"/>
                </a:cubicBezTo>
                <a:cubicBezTo>
                  <a:pt x="3640453" y="80089"/>
                  <a:pt x="4726257" y="-96137"/>
                  <a:pt x="5301258" y="72644"/>
                </a:cubicBezTo>
                <a:cubicBezTo>
                  <a:pt x="5474510" y="44700"/>
                  <a:pt x="5700702" y="4440"/>
                  <a:pt x="6078647" y="4233"/>
                </a:cubicBezTo>
                <a:cubicBezTo>
                  <a:pt x="6462444" y="-15855"/>
                  <a:pt x="6780431" y="27749"/>
                  <a:pt x="7042770" y="52514"/>
                </a:cubicBezTo>
                <a:cubicBezTo>
                  <a:pt x="7356780" y="-20556"/>
                  <a:pt x="7912439" y="-16707"/>
                  <a:pt x="8371862" y="14605"/>
                </a:cubicBezTo>
                <a:cubicBezTo>
                  <a:pt x="8717795" y="28647"/>
                  <a:pt x="8978623" y="70612"/>
                  <a:pt x="9045850" y="118025"/>
                </a:cubicBezTo>
                <a:cubicBezTo>
                  <a:pt x="9448981" y="156016"/>
                  <a:pt x="9775588" y="163873"/>
                  <a:pt x="9910822" y="218397"/>
                </a:cubicBezTo>
                <a:cubicBezTo>
                  <a:pt x="10007786" y="246557"/>
                  <a:pt x="9989296" y="285924"/>
                  <a:pt x="9872106" y="327236"/>
                </a:cubicBezTo>
                <a:cubicBezTo>
                  <a:pt x="10162492" y="367084"/>
                  <a:pt x="10272021" y="445643"/>
                  <a:pt x="10154922" y="493649"/>
                </a:cubicBezTo>
                <a:cubicBezTo>
                  <a:pt x="9999880" y="520693"/>
                  <a:pt x="9487163" y="631596"/>
                  <a:pt x="8830080" y="639318"/>
                </a:cubicBezTo>
                <a:cubicBezTo>
                  <a:pt x="8824217" y="684865"/>
                  <a:pt x="8685105" y="740922"/>
                  <a:pt x="8355809" y="764137"/>
                </a:cubicBezTo>
                <a:cubicBezTo>
                  <a:pt x="7938840" y="901973"/>
                  <a:pt x="7216395" y="865724"/>
                  <a:pt x="6741068" y="779250"/>
                </a:cubicBezTo>
                <a:cubicBezTo>
                  <a:pt x="6642528" y="893041"/>
                  <a:pt x="6147055" y="883699"/>
                  <a:pt x="5587143" y="912410"/>
                </a:cubicBezTo>
                <a:cubicBezTo>
                  <a:pt x="4967282" y="990540"/>
                  <a:pt x="4248509" y="896553"/>
                  <a:pt x="3890485" y="831130"/>
                </a:cubicBezTo>
                <a:cubicBezTo>
                  <a:pt x="2933283" y="915348"/>
                  <a:pt x="1880208" y="772133"/>
                  <a:pt x="1370168" y="750824"/>
                </a:cubicBezTo>
                <a:cubicBezTo>
                  <a:pt x="877099" y="754268"/>
                  <a:pt x="396158" y="696238"/>
                  <a:pt x="262041" y="661458"/>
                </a:cubicBezTo>
                <a:cubicBezTo>
                  <a:pt x="171444" y="630917"/>
                  <a:pt x="246569" y="576285"/>
                  <a:pt x="498822" y="540829"/>
                </a:cubicBezTo>
                <a:cubicBezTo>
                  <a:pt x="153169" y="516899"/>
                  <a:pt x="-58147" y="469938"/>
                  <a:pt x="-1181" y="417068"/>
                </a:cubicBezTo>
                <a:cubicBezTo>
                  <a:pt x="51293" y="353010"/>
                  <a:pt x="427821" y="342988"/>
                  <a:pt x="911950" y="307064"/>
                </a:cubicBezTo>
                <a:cubicBezTo>
                  <a:pt x="915235" y="305796"/>
                  <a:pt x="917941" y="305275"/>
                  <a:pt x="920685" y="304165"/>
                </a:cubicBezTo>
                <a:close/>
              </a:path>
              <a:path w="10198360" h="914400" fill="none" extrusionOk="0">
                <a:moveTo>
                  <a:pt x="1107891" y="554079"/>
                </a:moveTo>
                <a:cubicBezTo>
                  <a:pt x="901453" y="555966"/>
                  <a:pt x="706483" y="547824"/>
                  <a:pt x="509918" y="537210"/>
                </a:cubicBezTo>
                <a:moveTo>
                  <a:pt x="1635514" y="738695"/>
                </a:moveTo>
                <a:cubicBezTo>
                  <a:pt x="1564137" y="753540"/>
                  <a:pt x="1475262" y="747070"/>
                  <a:pt x="1373945" y="746760"/>
                </a:cubicBezTo>
                <a:moveTo>
                  <a:pt x="3890013" y="827405"/>
                </a:moveTo>
                <a:cubicBezTo>
                  <a:pt x="3827205" y="815125"/>
                  <a:pt x="3774576" y="801989"/>
                  <a:pt x="3732316" y="790575"/>
                </a:cubicBezTo>
                <a:moveTo>
                  <a:pt x="6805280" y="735562"/>
                </a:moveTo>
                <a:cubicBezTo>
                  <a:pt x="6793559" y="749190"/>
                  <a:pt x="6776421" y="763099"/>
                  <a:pt x="6742249" y="775970"/>
                </a:cubicBezTo>
                <a:moveTo>
                  <a:pt x="8056940" y="485859"/>
                </a:moveTo>
                <a:cubicBezTo>
                  <a:pt x="8537145" y="505186"/>
                  <a:pt x="8828963" y="577226"/>
                  <a:pt x="8824414" y="636905"/>
                </a:cubicBezTo>
                <a:moveTo>
                  <a:pt x="9867385" y="324993"/>
                </a:moveTo>
                <a:cubicBezTo>
                  <a:pt x="9772324" y="345050"/>
                  <a:pt x="9687457" y="371810"/>
                  <a:pt x="9525551" y="381635"/>
                </a:cubicBezTo>
                <a:moveTo>
                  <a:pt x="9047267" y="114850"/>
                </a:moveTo>
                <a:cubicBezTo>
                  <a:pt x="9061138" y="122406"/>
                  <a:pt x="9066485" y="133084"/>
                  <a:pt x="9065208" y="141605"/>
                </a:cubicBezTo>
                <a:moveTo>
                  <a:pt x="6864535" y="83650"/>
                </a:moveTo>
                <a:cubicBezTo>
                  <a:pt x="6899037" y="72828"/>
                  <a:pt x="6974080" y="57833"/>
                  <a:pt x="7039701" y="49530"/>
                </a:cubicBezTo>
                <a:moveTo>
                  <a:pt x="5226895" y="99906"/>
                </a:moveTo>
                <a:cubicBezTo>
                  <a:pt x="5241560" y="94100"/>
                  <a:pt x="5278765" y="82916"/>
                  <a:pt x="5311645" y="70485"/>
                </a:cubicBezTo>
                <a:moveTo>
                  <a:pt x="3305024" y="109897"/>
                </a:moveTo>
                <a:cubicBezTo>
                  <a:pt x="3412109" y="114242"/>
                  <a:pt x="3512191" y="123462"/>
                  <a:pt x="3611919" y="138430"/>
                </a:cubicBezTo>
                <a:moveTo>
                  <a:pt x="974273" y="334200"/>
                </a:moveTo>
                <a:cubicBezTo>
                  <a:pt x="950074" y="323957"/>
                  <a:pt x="930879" y="314312"/>
                  <a:pt x="920685" y="304165"/>
                </a:cubicBezTo>
              </a:path>
              <a:path w="10198360" h="914400" stroke="0" extrusionOk="0">
                <a:moveTo>
                  <a:pt x="920685" y="304165"/>
                </a:moveTo>
                <a:cubicBezTo>
                  <a:pt x="851826" y="223123"/>
                  <a:pt x="1003314" y="210251"/>
                  <a:pt x="1327439" y="146198"/>
                </a:cubicBezTo>
                <a:cubicBezTo>
                  <a:pt x="1847003" y="135559"/>
                  <a:pt x="2687977" y="51860"/>
                  <a:pt x="3306204" y="110109"/>
                </a:cubicBezTo>
                <a:cubicBezTo>
                  <a:pt x="3702290" y="-74986"/>
                  <a:pt x="4689633" y="-78430"/>
                  <a:pt x="5301258" y="72644"/>
                </a:cubicBezTo>
                <a:cubicBezTo>
                  <a:pt x="5483738" y="43827"/>
                  <a:pt x="5742365" y="-11812"/>
                  <a:pt x="6078647" y="4233"/>
                </a:cubicBezTo>
                <a:cubicBezTo>
                  <a:pt x="6455110" y="-5225"/>
                  <a:pt x="6829433" y="-4660"/>
                  <a:pt x="7042770" y="52514"/>
                </a:cubicBezTo>
                <a:cubicBezTo>
                  <a:pt x="7369145" y="-5380"/>
                  <a:pt x="7907783" y="-41467"/>
                  <a:pt x="8371862" y="14605"/>
                </a:cubicBezTo>
                <a:cubicBezTo>
                  <a:pt x="8726351" y="38229"/>
                  <a:pt x="8969767" y="64914"/>
                  <a:pt x="9045850" y="118025"/>
                </a:cubicBezTo>
                <a:cubicBezTo>
                  <a:pt x="9459278" y="113856"/>
                  <a:pt x="9775491" y="166695"/>
                  <a:pt x="9910822" y="218397"/>
                </a:cubicBezTo>
                <a:cubicBezTo>
                  <a:pt x="10011063" y="252878"/>
                  <a:pt x="9999682" y="296193"/>
                  <a:pt x="9872106" y="327236"/>
                </a:cubicBezTo>
                <a:cubicBezTo>
                  <a:pt x="10180248" y="361294"/>
                  <a:pt x="10279549" y="415908"/>
                  <a:pt x="10154922" y="493649"/>
                </a:cubicBezTo>
                <a:cubicBezTo>
                  <a:pt x="10085982" y="555289"/>
                  <a:pt x="9492552" y="659909"/>
                  <a:pt x="8830080" y="639318"/>
                </a:cubicBezTo>
                <a:cubicBezTo>
                  <a:pt x="8818216" y="712766"/>
                  <a:pt x="8623506" y="738937"/>
                  <a:pt x="8355809" y="764137"/>
                </a:cubicBezTo>
                <a:cubicBezTo>
                  <a:pt x="7922850" y="851335"/>
                  <a:pt x="7253609" y="832546"/>
                  <a:pt x="6741068" y="779250"/>
                </a:cubicBezTo>
                <a:cubicBezTo>
                  <a:pt x="6605179" y="798516"/>
                  <a:pt x="6050681" y="898240"/>
                  <a:pt x="5587143" y="912410"/>
                </a:cubicBezTo>
                <a:cubicBezTo>
                  <a:pt x="4945223" y="930602"/>
                  <a:pt x="4282017" y="923774"/>
                  <a:pt x="3890485" y="831130"/>
                </a:cubicBezTo>
                <a:cubicBezTo>
                  <a:pt x="3084686" y="846834"/>
                  <a:pt x="1847177" y="773807"/>
                  <a:pt x="1370168" y="750824"/>
                </a:cubicBezTo>
                <a:cubicBezTo>
                  <a:pt x="859710" y="748282"/>
                  <a:pt x="376579" y="713196"/>
                  <a:pt x="262041" y="661458"/>
                </a:cubicBezTo>
                <a:cubicBezTo>
                  <a:pt x="167386" y="637248"/>
                  <a:pt x="244456" y="557678"/>
                  <a:pt x="498822" y="540829"/>
                </a:cubicBezTo>
                <a:cubicBezTo>
                  <a:pt x="145801" y="516810"/>
                  <a:pt x="-47604" y="469054"/>
                  <a:pt x="-1181" y="417068"/>
                </a:cubicBezTo>
                <a:cubicBezTo>
                  <a:pt x="39460" y="351132"/>
                  <a:pt x="385370" y="286816"/>
                  <a:pt x="911950" y="307064"/>
                </a:cubicBezTo>
                <a:cubicBezTo>
                  <a:pt x="914263" y="305926"/>
                  <a:pt x="918042" y="304947"/>
                  <a:pt x="920685" y="304165"/>
                </a:cubicBezTo>
                <a:close/>
              </a:path>
              <a:path w="10198360" h="914400" fill="none" stroke="0" extrusionOk="0">
                <a:moveTo>
                  <a:pt x="1107891" y="554079"/>
                </a:moveTo>
                <a:cubicBezTo>
                  <a:pt x="894267" y="551657"/>
                  <a:pt x="706245" y="524068"/>
                  <a:pt x="509918" y="537210"/>
                </a:cubicBezTo>
                <a:moveTo>
                  <a:pt x="1635514" y="738695"/>
                </a:moveTo>
                <a:cubicBezTo>
                  <a:pt x="1565681" y="746628"/>
                  <a:pt x="1455153" y="760804"/>
                  <a:pt x="1373945" y="746760"/>
                </a:cubicBezTo>
                <a:moveTo>
                  <a:pt x="3890013" y="827405"/>
                </a:moveTo>
                <a:cubicBezTo>
                  <a:pt x="3826777" y="817708"/>
                  <a:pt x="3778611" y="810245"/>
                  <a:pt x="3732316" y="790575"/>
                </a:cubicBezTo>
                <a:moveTo>
                  <a:pt x="6805280" y="735562"/>
                </a:moveTo>
                <a:cubicBezTo>
                  <a:pt x="6799362" y="751069"/>
                  <a:pt x="6774449" y="763099"/>
                  <a:pt x="6742249" y="775970"/>
                </a:cubicBezTo>
                <a:moveTo>
                  <a:pt x="8056940" y="485859"/>
                </a:moveTo>
                <a:cubicBezTo>
                  <a:pt x="8535836" y="514721"/>
                  <a:pt x="8822963" y="569795"/>
                  <a:pt x="8824414" y="636905"/>
                </a:cubicBezTo>
                <a:moveTo>
                  <a:pt x="9867385" y="324993"/>
                </a:moveTo>
                <a:cubicBezTo>
                  <a:pt x="9790580" y="354202"/>
                  <a:pt x="9671614" y="366606"/>
                  <a:pt x="9525551" y="381635"/>
                </a:cubicBezTo>
                <a:moveTo>
                  <a:pt x="9047267" y="114850"/>
                </a:moveTo>
                <a:cubicBezTo>
                  <a:pt x="9059267" y="123347"/>
                  <a:pt x="9065838" y="132649"/>
                  <a:pt x="9065208" y="141605"/>
                </a:cubicBezTo>
                <a:moveTo>
                  <a:pt x="6864535" y="83650"/>
                </a:moveTo>
                <a:cubicBezTo>
                  <a:pt x="6904541" y="76061"/>
                  <a:pt x="6968820" y="51099"/>
                  <a:pt x="7039701" y="49530"/>
                </a:cubicBezTo>
                <a:moveTo>
                  <a:pt x="5226895" y="99906"/>
                </a:moveTo>
                <a:cubicBezTo>
                  <a:pt x="5248027" y="87760"/>
                  <a:pt x="5276095" y="79542"/>
                  <a:pt x="5311645" y="70485"/>
                </a:cubicBezTo>
                <a:moveTo>
                  <a:pt x="3305024" y="109897"/>
                </a:moveTo>
                <a:cubicBezTo>
                  <a:pt x="3415402" y="125200"/>
                  <a:pt x="3501715" y="127064"/>
                  <a:pt x="3611919" y="138430"/>
                </a:cubicBezTo>
                <a:moveTo>
                  <a:pt x="974273" y="334200"/>
                </a:moveTo>
                <a:cubicBezTo>
                  <a:pt x="952045" y="324634"/>
                  <a:pt x="934203" y="314198"/>
                  <a:pt x="920685" y="304165"/>
                </a:cubicBezTo>
              </a:path>
            </a:pathLst>
          </a:custGeom>
          <a:solidFill>
            <a:srgbClr val="FFFAEC"/>
          </a:solidFill>
          <a:ln>
            <a:solidFill>
              <a:srgbClr val="92D050"/>
            </a:solidFill>
            <a:extLst>
              <a:ext uri="{C807C97D-BFC1-408E-A445-0C87EB9F89A2}">
                <ask:lineSketchStyleProps xmlns:ask="http://schemas.microsoft.com/office/drawing/2018/sketchyshapes" sd="563112960">
                  <a:prstGeom prst="cloud">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a:extLst>
              <a:ext uri="{FF2B5EF4-FFF2-40B4-BE49-F238E27FC236}">
                <a16:creationId xmlns:a16="http://schemas.microsoft.com/office/drawing/2014/main" id="{282A8998-5C40-87F7-3ADC-0688DD36DDEF}"/>
              </a:ext>
            </a:extLst>
          </p:cNvPr>
          <p:cNvSpPr>
            <a:spLocks noGrp="1"/>
          </p:cNvSpPr>
          <p:nvPr>
            <p:ph type="title"/>
          </p:nvPr>
        </p:nvSpPr>
        <p:spPr>
          <a:xfrm>
            <a:off x="1273936" y="225786"/>
            <a:ext cx="9795637" cy="1104857"/>
          </a:xfrm>
        </p:spPr>
        <p:style>
          <a:lnRef idx="2">
            <a:schemeClr val="accent6"/>
          </a:lnRef>
          <a:fillRef idx="1">
            <a:schemeClr val="lt1"/>
          </a:fillRef>
          <a:effectRef idx="0">
            <a:schemeClr val="accent6"/>
          </a:effectRef>
          <a:fontRef idx="minor">
            <a:schemeClr val="dk1"/>
          </a:fontRef>
        </p:style>
        <p:txBody>
          <a:bodyPr vert="horz" lIns="91440" tIns="45720" rIns="91440" bIns="45720" rtlCol="0" anchor="b">
            <a:normAutofit/>
          </a:bodyPr>
          <a:lstStyle/>
          <a:p>
            <a:pPr algn="ctr"/>
            <a:r>
              <a:rPr lang="en-US" b="1" i="0" u="none" strike="noStrike" dirty="0">
                <a:effectLst/>
              </a:rPr>
              <a:t>ADAMEKSİK ANALİZİ (OLUMLU YÖNLERİ)</a:t>
            </a:r>
            <a:endParaRPr lang="en-US" dirty="0"/>
          </a:p>
        </p:txBody>
      </p:sp>
      <p:sp>
        <p:nvSpPr>
          <p:cNvPr id="3" name="İçerik Yer Tutucusu 2">
            <a:extLst>
              <a:ext uri="{FF2B5EF4-FFF2-40B4-BE49-F238E27FC236}">
                <a16:creationId xmlns:a16="http://schemas.microsoft.com/office/drawing/2014/main" id="{2144845A-1461-6C54-08B4-70657163BAAB}"/>
              </a:ext>
            </a:extLst>
          </p:cNvPr>
          <p:cNvSpPr>
            <a:spLocks noGrp="1"/>
          </p:cNvSpPr>
          <p:nvPr>
            <p:ph idx="1"/>
          </p:nvPr>
        </p:nvSpPr>
        <p:spPr>
          <a:xfrm>
            <a:off x="1264558" y="1499356"/>
            <a:ext cx="9805015" cy="780466"/>
          </a:xfrm>
        </p:spPr>
        <p:txBody>
          <a:bodyPr vert="horz" lIns="91440" tIns="45720" rIns="91440" bIns="45720" rtlCol="0">
            <a:normAutofit/>
          </a:bodyPr>
          <a:lstStyle/>
          <a:p>
            <a:pPr marL="0" indent="0" algn="ctr">
              <a:buNone/>
            </a:pPr>
            <a:r>
              <a:rPr lang="en-US" sz="2400" b="0" i="0" u="none" strike="noStrike" dirty="0" err="1">
                <a:effectLst/>
              </a:rPr>
              <a:t>Girişte</a:t>
            </a:r>
            <a:r>
              <a:rPr lang="tr-TR" sz="2400" b="0" i="0" u="none" strike="noStrike" dirty="0">
                <a:effectLst/>
              </a:rPr>
              <a:t>;</a:t>
            </a:r>
            <a:r>
              <a:rPr lang="en-US" sz="2400" b="0" i="0" u="none" strike="noStrike" dirty="0">
                <a:effectLst/>
              </a:rPr>
              <a:t> </a:t>
            </a:r>
            <a:r>
              <a:rPr lang="en-US" sz="2400" b="0" i="0" u="none" strike="noStrike" dirty="0" err="1">
                <a:effectLst/>
              </a:rPr>
              <a:t>mevki</a:t>
            </a:r>
            <a:r>
              <a:rPr lang="en-US" sz="2400" b="0" i="0" u="none" strike="noStrike" dirty="0">
                <a:effectLst/>
              </a:rPr>
              <a:t>,</a:t>
            </a:r>
            <a:r>
              <a:rPr lang="tr-TR" sz="2400" b="0" i="0" u="none" strike="noStrike" dirty="0">
                <a:effectLst/>
              </a:rPr>
              <a:t> </a:t>
            </a:r>
            <a:r>
              <a:rPr lang="en-US" sz="2400" b="0" i="0" u="none" strike="noStrike" dirty="0" err="1">
                <a:effectLst/>
              </a:rPr>
              <a:t>müsaitlik,il</a:t>
            </a:r>
            <a:r>
              <a:rPr lang="en-US" sz="2400" b="0" i="0" u="none" strike="noStrike" dirty="0">
                <a:effectLst/>
              </a:rPr>
              <a:t> </a:t>
            </a:r>
            <a:r>
              <a:rPr lang="en-US" sz="2400" b="0" i="0" u="none" strike="noStrike" dirty="0" err="1">
                <a:effectLst/>
              </a:rPr>
              <a:t>seçimi</a:t>
            </a:r>
            <a:r>
              <a:rPr lang="en-US" sz="2400" b="0" i="0" u="none" strike="noStrike" dirty="0">
                <a:effectLst/>
              </a:rPr>
              <a:t> </a:t>
            </a:r>
            <a:r>
              <a:rPr lang="en-US" sz="2400" b="0" i="0" u="none" strike="noStrike" dirty="0" err="1">
                <a:effectLst/>
              </a:rPr>
              <a:t>yapıl</a:t>
            </a:r>
            <a:r>
              <a:rPr lang="tr-TR" sz="2400" b="0" i="0" u="none" strike="noStrike" dirty="0" err="1">
                <a:effectLst/>
              </a:rPr>
              <a:t>abilmesi</a:t>
            </a:r>
            <a:endParaRPr lang="en-US" sz="2400" dirty="0"/>
          </a:p>
        </p:txBody>
      </p:sp>
      <p:sp>
        <p:nvSpPr>
          <p:cNvPr id="5" name="Dikdörtgen 4">
            <a:extLst>
              <a:ext uri="{FF2B5EF4-FFF2-40B4-BE49-F238E27FC236}">
                <a16:creationId xmlns:a16="http://schemas.microsoft.com/office/drawing/2014/main" id="{A463B379-3392-4B64-0D1D-CDE144231D50}"/>
              </a:ext>
            </a:extLst>
          </p:cNvPr>
          <p:cNvSpPr/>
          <p:nvPr/>
        </p:nvSpPr>
        <p:spPr>
          <a:xfrm>
            <a:off x="1129004" y="2214474"/>
            <a:ext cx="10198360" cy="4470478"/>
          </a:xfrm>
          <a:custGeom>
            <a:avLst/>
            <a:gdLst>
              <a:gd name="connsiteX0" fmla="*/ 0 w 10198360"/>
              <a:gd name="connsiteY0" fmla="*/ 0 h 4470478"/>
              <a:gd name="connsiteX1" fmla="*/ 475923 w 10198360"/>
              <a:gd name="connsiteY1" fmla="*/ 0 h 4470478"/>
              <a:gd name="connsiteX2" fmla="*/ 1053831 w 10198360"/>
              <a:gd name="connsiteY2" fmla="*/ 0 h 4470478"/>
              <a:gd name="connsiteX3" fmla="*/ 1427770 w 10198360"/>
              <a:gd name="connsiteY3" fmla="*/ 0 h 4470478"/>
              <a:gd name="connsiteX4" fmla="*/ 2311628 w 10198360"/>
              <a:gd name="connsiteY4" fmla="*/ 0 h 4470478"/>
              <a:gd name="connsiteX5" fmla="*/ 3195486 w 10198360"/>
              <a:gd name="connsiteY5" fmla="*/ 0 h 4470478"/>
              <a:gd name="connsiteX6" fmla="*/ 4079344 w 10198360"/>
              <a:gd name="connsiteY6" fmla="*/ 0 h 4470478"/>
              <a:gd name="connsiteX7" fmla="*/ 4861218 w 10198360"/>
              <a:gd name="connsiteY7" fmla="*/ 0 h 4470478"/>
              <a:gd name="connsiteX8" fmla="*/ 5745076 w 10198360"/>
              <a:gd name="connsiteY8" fmla="*/ 0 h 4470478"/>
              <a:gd name="connsiteX9" fmla="*/ 6119016 w 10198360"/>
              <a:gd name="connsiteY9" fmla="*/ 0 h 4470478"/>
              <a:gd name="connsiteX10" fmla="*/ 6798907 w 10198360"/>
              <a:gd name="connsiteY10" fmla="*/ 0 h 4470478"/>
              <a:gd name="connsiteX11" fmla="*/ 7580781 w 10198360"/>
              <a:gd name="connsiteY11" fmla="*/ 0 h 4470478"/>
              <a:gd name="connsiteX12" fmla="*/ 8362655 w 10198360"/>
              <a:gd name="connsiteY12" fmla="*/ 0 h 4470478"/>
              <a:gd name="connsiteX13" fmla="*/ 9246513 w 10198360"/>
              <a:gd name="connsiteY13" fmla="*/ 0 h 4470478"/>
              <a:gd name="connsiteX14" fmla="*/ 10198360 w 10198360"/>
              <a:gd name="connsiteY14" fmla="*/ 0 h 4470478"/>
              <a:gd name="connsiteX15" fmla="*/ 10198360 w 10198360"/>
              <a:gd name="connsiteY15" fmla="*/ 728049 h 4470478"/>
              <a:gd name="connsiteX16" fmla="*/ 10198360 w 10198360"/>
              <a:gd name="connsiteY16" fmla="*/ 1456099 h 4470478"/>
              <a:gd name="connsiteX17" fmla="*/ 10198360 w 10198360"/>
              <a:gd name="connsiteY17" fmla="*/ 1960624 h 4470478"/>
              <a:gd name="connsiteX18" fmla="*/ 10198360 w 10198360"/>
              <a:gd name="connsiteY18" fmla="*/ 2554559 h 4470478"/>
              <a:gd name="connsiteX19" fmla="*/ 10198360 w 10198360"/>
              <a:gd name="connsiteY19" fmla="*/ 3059084 h 4470478"/>
              <a:gd name="connsiteX20" fmla="*/ 10198360 w 10198360"/>
              <a:gd name="connsiteY20" fmla="*/ 3608314 h 4470478"/>
              <a:gd name="connsiteX21" fmla="*/ 10198360 w 10198360"/>
              <a:gd name="connsiteY21" fmla="*/ 4470478 h 4470478"/>
              <a:gd name="connsiteX22" fmla="*/ 9620453 w 10198360"/>
              <a:gd name="connsiteY22" fmla="*/ 4470478 h 4470478"/>
              <a:gd name="connsiteX23" fmla="*/ 9042546 w 10198360"/>
              <a:gd name="connsiteY23" fmla="*/ 4470478 h 4470478"/>
              <a:gd name="connsiteX24" fmla="*/ 8668606 w 10198360"/>
              <a:gd name="connsiteY24" fmla="*/ 4470478 h 4470478"/>
              <a:gd name="connsiteX25" fmla="*/ 7886732 w 10198360"/>
              <a:gd name="connsiteY25" fmla="*/ 4470478 h 4470478"/>
              <a:gd name="connsiteX26" fmla="*/ 7512792 w 10198360"/>
              <a:gd name="connsiteY26" fmla="*/ 4470478 h 4470478"/>
              <a:gd name="connsiteX27" fmla="*/ 6934885 w 10198360"/>
              <a:gd name="connsiteY27" fmla="*/ 4470478 h 4470478"/>
              <a:gd name="connsiteX28" fmla="*/ 6051027 w 10198360"/>
              <a:gd name="connsiteY28" fmla="*/ 4470478 h 4470478"/>
              <a:gd name="connsiteX29" fmla="*/ 5473120 w 10198360"/>
              <a:gd name="connsiteY29" fmla="*/ 4470478 h 4470478"/>
              <a:gd name="connsiteX30" fmla="*/ 4793229 w 10198360"/>
              <a:gd name="connsiteY30" fmla="*/ 4470478 h 4470478"/>
              <a:gd name="connsiteX31" fmla="*/ 4113339 w 10198360"/>
              <a:gd name="connsiteY31" fmla="*/ 4470478 h 4470478"/>
              <a:gd name="connsiteX32" fmla="*/ 3535431 w 10198360"/>
              <a:gd name="connsiteY32" fmla="*/ 4470478 h 4470478"/>
              <a:gd name="connsiteX33" fmla="*/ 2753557 w 10198360"/>
              <a:gd name="connsiteY33" fmla="*/ 4470478 h 4470478"/>
              <a:gd name="connsiteX34" fmla="*/ 2175650 w 10198360"/>
              <a:gd name="connsiteY34" fmla="*/ 4470478 h 4470478"/>
              <a:gd name="connsiteX35" fmla="*/ 1801710 w 10198360"/>
              <a:gd name="connsiteY35" fmla="*/ 4470478 h 4470478"/>
              <a:gd name="connsiteX36" fmla="*/ 1223803 w 10198360"/>
              <a:gd name="connsiteY36" fmla="*/ 4470478 h 4470478"/>
              <a:gd name="connsiteX37" fmla="*/ 0 w 10198360"/>
              <a:gd name="connsiteY37" fmla="*/ 4470478 h 4470478"/>
              <a:gd name="connsiteX38" fmla="*/ 0 w 10198360"/>
              <a:gd name="connsiteY38" fmla="*/ 3742429 h 4470478"/>
              <a:gd name="connsiteX39" fmla="*/ 0 w 10198360"/>
              <a:gd name="connsiteY39" fmla="*/ 3237903 h 4470478"/>
              <a:gd name="connsiteX40" fmla="*/ 0 w 10198360"/>
              <a:gd name="connsiteY40" fmla="*/ 2733378 h 4470478"/>
              <a:gd name="connsiteX41" fmla="*/ 0 w 10198360"/>
              <a:gd name="connsiteY41" fmla="*/ 2094738 h 4470478"/>
              <a:gd name="connsiteX42" fmla="*/ 0 w 10198360"/>
              <a:gd name="connsiteY42" fmla="*/ 1500803 h 4470478"/>
              <a:gd name="connsiteX43" fmla="*/ 0 w 10198360"/>
              <a:gd name="connsiteY43" fmla="*/ 862164 h 4470478"/>
              <a:gd name="connsiteX44" fmla="*/ 0 w 10198360"/>
              <a:gd name="connsiteY44" fmla="*/ 0 h 447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198360" h="4470478" fill="none" extrusionOk="0">
                <a:moveTo>
                  <a:pt x="0" y="0"/>
                </a:moveTo>
                <a:cubicBezTo>
                  <a:pt x="146664" y="-20877"/>
                  <a:pt x="378208" y="6889"/>
                  <a:pt x="475923" y="0"/>
                </a:cubicBezTo>
                <a:cubicBezTo>
                  <a:pt x="573638" y="-6889"/>
                  <a:pt x="885396" y="-28086"/>
                  <a:pt x="1053831" y="0"/>
                </a:cubicBezTo>
                <a:cubicBezTo>
                  <a:pt x="1222266" y="28086"/>
                  <a:pt x="1319998" y="4465"/>
                  <a:pt x="1427770" y="0"/>
                </a:cubicBezTo>
                <a:cubicBezTo>
                  <a:pt x="1535542" y="-4465"/>
                  <a:pt x="1888439" y="23295"/>
                  <a:pt x="2311628" y="0"/>
                </a:cubicBezTo>
                <a:cubicBezTo>
                  <a:pt x="2734817" y="-23295"/>
                  <a:pt x="2949684" y="-32766"/>
                  <a:pt x="3195486" y="0"/>
                </a:cubicBezTo>
                <a:cubicBezTo>
                  <a:pt x="3441288" y="32766"/>
                  <a:pt x="3781290" y="-17293"/>
                  <a:pt x="4079344" y="0"/>
                </a:cubicBezTo>
                <a:cubicBezTo>
                  <a:pt x="4377398" y="17293"/>
                  <a:pt x="4628621" y="-24677"/>
                  <a:pt x="4861218" y="0"/>
                </a:cubicBezTo>
                <a:cubicBezTo>
                  <a:pt x="5093815" y="24677"/>
                  <a:pt x="5496471" y="43556"/>
                  <a:pt x="5745076" y="0"/>
                </a:cubicBezTo>
                <a:cubicBezTo>
                  <a:pt x="5993681" y="-43556"/>
                  <a:pt x="5993848" y="-6508"/>
                  <a:pt x="6119016" y="0"/>
                </a:cubicBezTo>
                <a:cubicBezTo>
                  <a:pt x="6244184" y="6508"/>
                  <a:pt x="6617741" y="-11903"/>
                  <a:pt x="6798907" y="0"/>
                </a:cubicBezTo>
                <a:cubicBezTo>
                  <a:pt x="6980073" y="11903"/>
                  <a:pt x="7410117" y="21192"/>
                  <a:pt x="7580781" y="0"/>
                </a:cubicBezTo>
                <a:cubicBezTo>
                  <a:pt x="7751445" y="-21192"/>
                  <a:pt x="8168753" y="20371"/>
                  <a:pt x="8362655" y="0"/>
                </a:cubicBezTo>
                <a:cubicBezTo>
                  <a:pt x="8556557" y="-20371"/>
                  <a:pt x="9030314" y="23789"/>
                  <a:pt x="9246513" y="0"/>
                </a:cubicBezTo>
                <a:cubicBezTo>
                  <a:pt x="9462712" y="-23789"/>
                  <a:pt x="9930225" y="-72"/>
                  <a:pt x="10198360" y="0"/>
                </a:cubicBezTo>
                <a:cubicBezTo>
                  <a:pt x="10178272" y="304631"/>
                  <a:pt x="10217100" y="508215"/>
                  <a:pt x="10198360" y="728049"/>
                </a:cubicBezTo>
                <a:cubicBezTo>
                  <a:pt x="10179620" y="947883"/>
                  <a:pt x="10216442" y="1209128"/>
                  <a:pt x="10198360" y="1456099"/>
                </a:cubicBezTo>
                <a:cubicBezTo>
                  <a:pt x="10180279" y="1703070"/>
                  <a:pt x="10198883" y="1798029"/>
                  <a:pt x="10198360" y="1960624"/>
                </a:cubicBezTo>
                <a:cubicBezTo>
                  <a:pt x="10197837" y="2123219"/>
                  <a:pt x="10211875" y="2322937"/>
                  <a:pt x="10198360" y="2554559"/>
                </a:cubicBezTo>
                <a:cubicBezTo>
                  <a:pt x="10184845" y="2786182"/>
                  <a:pt x="10179179" y="2912923"/>
                  <a:pt x="10198360" y="3059084"/>
                </a:cubicBezTo>
                <a:cubicBezTo>
                  <a:pt x="10217541" y="3205246"/>
                  <a:pt x="10221029" y="3368342"/>
                  <a:pt x="10198360" y="3608314"/>
                </a:cubicBezTo>
                <a:cubicBezTo>
                  <a:pt x="10175692" y="3848286"/>
                  <a:pt x="10217004" y="4123405"/>
                  <a:pt x="10198360" y="4470478"/>
                </a:cubicBezTo>
                <a:cubicBezTo>
                  <a:pt x="9974282" y="4456930"/>
                  <a:pt x="9871367" y="4447528"/>
                  <a:pt x="9620453" y="4470478"/>
                </a:cubicBezTo>
                <a:cubicBezTo>
                  <a:pt x="9369539" y="4493428"/>
                  <a:pt x="9241797" y="4444655"/>
                  <a:pt x="9042546" y="4470478"/>
                </a:cubicBezTo>
                <a:cubicBezTo>
                  <a:pt x="8843295" y="4496301"/>
                  <a:pt x="8831397" y="4476927"/>
                  <a:pt x="8668606" y="4470478"/>
                </a:cubicBezTo>
                <a:cubicBezTo>
                  <a:pt x="8505815" y="4464029"/>
                  <a:pt x="8119497" y="4496948"/>
                  <a:pt x="7886732" y="4470478"/>
                </a:cubicBezTo>
                <a:cubicBezTo>
                  <a:pt x="7653967" y="4444008"/>
                  <a:pt x="7629758" y="4470822"/>
                  <a:pt x="7512792" y="4470478"/>
                </a:cubicBezTo>
                <a:cubicBezTo>
                  <a:pt x="7395826" y="4470134"/>
                  <a:pt x="7137191" y="4476490"/>
                  <a:pt x="6934885" y="4470478"/>
                </a:cubicBezTo>
                <a:cubicBezTo>
                  <a:pt x="6732579" y="4464466"/>
                  <a:pt x="6233456" y="4484067"/>
                  <a:pt x="6051027" y="4470478"/>
                </a:cubicBezTo>
                <a:cubicBezTo>
                  <a:pt x="5868598" y="4456889"/>
                  <a:pt x="5740785" y="4448145"/>
                  <a:pt x="5473120" y="4470478"/>
                </a:cubicBezTo>
                <a:cubicBezTo>
                  <a:pt x="5205455" y="4492811"/>
                  <a:pt x="5068641" y="4502146"/>
                  <a:pt x="4793229" y="4470478"/>
                </a:cubicBezTo>
                <a:cubicBezTo>
                  <a:pt x="4517817" y="4438810"/>
                  <a:pt x="4314228" y="4464185"/>
                  <a:pt x="4113339" y="4470478"/>
                </a:cubicBezTo>
                <a:cubicBezTo>
                  <a:pt x="3912450" y="4476772"/>
                  <a:pt x="3732431" y="4488999"/>
                  <a:pt x="3535431" y="4470478"/>
                </a:cubicBezTo>
                <a:cubicBezTo>
                  <a:pt x="3338431" y="4451957"/>
                  <a:pt x="2964272" y="4486486"/>
                  <a:pt x="2753557" y="4470478"/>
                </a:cubicBezTo>
                <a:cubicBezTo>
                  <a:pt x="2542842" y="4454470"/>
                  <a:pt x="2292994" y="4455888"/>
                  <a:pt x="2175650" y="4470478"/>
                </a:cubicBezTo>
                <a:cubicBezTo>
                  <a:pt x="2058306" y="4485068"/>
                  <a:pt x="1928535" y="4474670"/>
                  <a:pt x="1801710" y="4470478"/>
                </a:cubicBezTo>
                <a:cubicBezTo>
                  <a:pt x="1674885" y="4466286"/>
                  <a:pt x="1425615" y="4491673"/>
                  <a:pt x="1223803" y="4470478"/>
                </a:cubicBezTo>
                <a:cubicBezTo>
                  <a:pt x="1021991" y="4449283"/>
                  <a:pt x="440189" y="4494922"/>
                  <a:pt x="0" y="4470478"/>
                </a:cubicBezTo>
                <a:cubicBezTo>
                  <a:pt x="-1107" y="4206507"/>
                  <a:pt x="33521" y="3892060"/>
                  <a:pt x="0" y="3742429"/>
                </a:cubicBezTo>
                <a:cubicBezTo>
                  <a:pt x="-33521" y="3592798"/>
                  <a:pt x="25073" y="3458216"/>
                  <a:pt x="0" y="3237903"/>
                </a:cubicBezTo>
                <a:cubicBezTo>
                  <a:pt x="-25073" y="3017590"/>
                  <a:pt x="6808" y="2837167"/>
                  <a:pt x="0" y="2733378"/>
                </a:cubicBezTo>
                <a:cubicBezTo>
                  <a:pt x="-6808" y="2629589"/>
                  <a:pt x="-9945" y="2231796"/>
                  <a:pt x="0" y="2094738"/>
                </a:cubicBezTo>
                <a:cubicBezTo>
                  <a:pt x="9945" y="1957680"/>
                  <a:pt x="27073" y="1661835"/>
                  <a:pt x="0" y="1500803"/>
                </a:cubicBezTo>
                <a:cubicBezTo>
                  <a:pt x="-27073" y="1339772"/>
                  <a:pt x="-29266" y="1062153"/>
                  <a:pt x="0" y="862164"/>
                </a:cubicBezTo>
                <a:cubicBezTo>
                  <a:pt x="29266" y="662175"/>
                  <a:pt x="-19716" y="220396"/>
                  <a:pt x="0" y="0"/>
                </a:cubicBezTo>
                <a:close/>
              </a:path>
              <a:path w="10198360" h="4470478" stroke="0" extrusionOk="0">
                <a:moveTo>
                  <a:pt x="0" y="0"/>
                </a:moveTo>
                <a:cubicBezTo>
                  <a:pt x="187829" y="31910"/>
                  <a:pt x="415532" y="38138"/>
                  <a:pt x="781874" y="0"/>
                </a:cubicBezTo>
                <a:cubicBezTo>
                  <a:pt x="1148216" y="-38138"/>
                  <a:pt x="1071568" y="3762"/>
                  <a:pt x="1359781" y="0"/>
                </a:cubicBezTo>
                <a:cubicBezTo>
                  <a:pt x="1647994" y="-3762"/>
                  <a:pt x="1734809" y="-23945"/>
                  <a:pt x="2039672" y="0"/>
                </a:cubicBezTo>
                <a:cubicBezTo>
                  <a:pt x="2344535" y="23945"/>
                  <a:pt x="2551264" y="40263"/>
                  <a:pt x="2923530" y="0"/>
                </a:cubicBezTo>
                <a:cubicBezTo>
                  <a:pt x="3295796" y="-40263"/>
                  <a:pt x="3256831" y="22677"/>
                  <a:pt x="3501437" y="0"/>
                </a:cubicBezTo>
                <a:cubicBezTo>
                  <a:pt x="3746043" y="-22677"/>
                  <a:pt x="3903023" y="-38346"/>
                  <a:pt x="4283311" y="0"/>
                </a:cubicBezTo>
                <a:cubicBezTo>
                  <a:pt x="4663599" y="38346"/>
                  <a:pt x="4657995" y="-10105"/>
                  <a:pt x="4759235" y="0"/>
                </a:cubicBezTo>
                <a:cubicBezTo>
                  <a:pt x="4860475" y="10105"/>
                  <a:pt x="5247492" y="2235"/>
                  <a:pt x="5643093" y="0"/>
                </a:cubicBezTo>
                <a:cubicBezTo>
                  <a:pt x="6038694" y="-2235"/>
                  <a:pt x="6041201" y="-13453"/>
                  <a:pt x="6424967" y="0"/>
                </a:cubicBezTo>
                <a:cubicBezTo>
                  <a:pt x="6808733" y="13453"/>
                  <a:pt x="6939875" y="11307"/>
                  <a:pt x="7206841" y="0"/>
                </a:cubicBezTo>
                <a:cubicBezTo>
                  <a:pt x="7473807" y="-11307"/>
                  <a:pt x="7616650" y="8000"/>
                  <a:pt x="7784748" y="0"/>
                </a:cubicBezTo>
                <a:cubicBezTo>
                  <a:pt x="7952846" y="-8000"/>
                  <a:pt x="8303484" y="-10832"/>
                  <a:pt x="8464639" y="0"/>
                </a:cubicBezTo>
                <a:cubicBezTo>
                  <a:pt x="8625794" y="10832"/>
                  <a:pt x="8913144" y="-21570"/>
                  <a:pt x="9144529" y="0"/>
                </a:cubicBezTo>
                <a:cubicBezTo>
                  <a:pt x="9375914" y="21570"/>
                  <a:pt x="9386787" y="13970"/>
                  <a:pt x="9620453" y="0"/>
                </a:cubicBezTo>
                <a:cubicBezTo>
                  <a:pt x="9854119" y="-13970"/>
                  <a:pt x="10061540" y="15101"/>
                  <a:pt x="10198360" y="0"/>
                </a:cubicBezTo>
                <a:cubicBezTo>
                  <a:pt x="10214488" y="150889"/>
                  <a:pt x="10192481" y="394456"/>
                  <a:pt x="10198360" y="549230"/>
                </a:cubicBezTo>
                <a:cubicBezTo>
                  <a:pt x="10204240" y="704004"/>
                  <a:pt x="10193995" y="1075075"/>
                  <a:pt x="10198360" y="1232575"/>
                </a:cubicBezTo>
                <a:cubicBezTo>
                  <a:pt x="10202725" y="1390075"/>
                  <a:pt x="10203692" y="1600623"/>
                  <a:pt x="10198360" y="1871214"/>
                </a:cubicBezTo>
                <a:cubicBezTo>
                  <a:pt x="10193028" y="2141805"/>
                  <a:pt x="10218825" y="2273064"/>
                  <a:pt x="10198360" y="2465149"/>
                </a:cubicBezTo>
                <a:cubicBezTo>
                  <a:pt x="10177895" y="2657235"/>
                  <a:pt x="10222932" y="2767991"/>
                  <a:pt x="10198360" y="3059084"/>
                </a:cubicBezTo>
                <a:cubicBezTo>
                  <a:pt x="10173788" y="3350177"/>
                  <a:pt x="10176535" y="3334101"/>
                  <a:pt x="10198360" y="3608314"/>
                </a:cubicBezTo>
                <a:cubicBezTo>
                  <a:pt x="10220186" y="3882527"/>
                  <a:pt x="10203978" y="4197579"/>
                  <a:pt x="10198360" y="4470478"/>
                </a:cubicBezTo>
                <a:cubicBezTo>
                  <a:pt x="9951091" y="4449942"/>
                  <a:pt x="9837368" y="4487823"/>
                  <a:pt x="9620453" y="4470478"/>
                </a:cubicBezTo>
                <a:cubicBezTo>
                  <a:pt x="9403538" y="4453133"/>
                  <a:pt x="9394046" y="4471444"/>
                  <a:pt x="9246513" y="4470478"/>
                </a:cubicBezTo>
                <a:cubicBezTo>
                  <a:pt x="9098980" y="4469512"/>
                  <a:pt x="9053198" y="4463921"/>
                  <a:pt x="8872573" y="4470478"/>
                </a:cubicBezTo>
                <a:cubicBezTo>
                  <a:pt x="8691948" y="4477035"/>
                  <a:pt x="8415819" y="4454078"/>
                  <a:pt x="8294666" y="4470478"/>
                </a:cubicBezTo>
                <a:cubicBezTo>
                  <a:pt x="8173513" y="4486878"/>
                  <a:pt x="7740990" y="4466309"/>
                  <a:pt x="7410808" y="4470478"/>
                </a:cubicBezTo>
                <a:cubicBezTo>
                  <a:pt x="7080626" y="4474647"/>
                  <a:pt x="7063980" y="4450286"/>
                  <a:pt x="6934885" y="4470478"/>
                </a:cubicBezTo>
                <a:cubicBezTo>
                  <a:pt x="6805790" y="4490670"/>
                  <a:pt x="6379740" y="4437076"/>
                  <a:pt x="6153011" y="4470478"/>
                </a:cubicBezTo>
                <a:cubicBezTo>
                  <a:pt x="5926282" y="4503880"/>
                  <a:pt x="5811637" y="4478246"/>
                  <a:pt x="5677087" y="4470478"/>
                </a:cubicBezTo>
                <a:cubicBezTo>
                  <a:pt x="5542537" y="4462710"/>
                  <a:pt x="5184672" y="4477672"/>
                  <a:pt x="4997196" y="4470478"/>
                </a:cubicBezTo>
                <a:cubicBezTo>
                  <a:pt x="4809720" y="4463284"/>
                  <a:pt x="4655764" y="4456222"/>
                  <a:pt x="4419289" y="4470478"/>
                </a:cubicBezTo>
                <a:cubicBezTo>
                  <a:pt x="4182814" y="4484734"/>
                  <a:pt x="3944191" y="4503164"/>
                  <a:pt x="3535431" y="4470478"/>
                </a:cubicBezTo>
                <a:cubicBezTo>
                  <a:pt x="3126671" y="4437792"/>
                  <a:pt x="3071399" y="4496103"/>
                  <a:pt x="2855541" y="4470478"/>
                </a:cubicBezTo>
                <a:cubicBezTo>
                  <a:pt x="2639683" y="4444854"/>
                  <a:pt x="2578918" y="4457800"/>
                  <a:pt x="2379617" y="4470478"/>
                </a:cubicBezTo>
                <a:cubicBezTo>
                  <a:pt x="2180316" y="4483156"/>
                  <a:pt x="2011679" y="4485100"/>
                  <a:pt x="1903694" y="4470478"/>
                </a:cubicBezTo>
                <a:cubicBezTo>
                  <a:pt x="1795709" y="4455856"/>
                  <a:pt x="1617137" y="4457636"/>
                  <a:pt x="1529754" y="4470478"/>
                </a:cubicBezTo>
                <a:cubicBezTo>
                  <a:pt x="1442371" y="4483320"/>
                  <a:pt x="1113266" y="4488384"/>
                  <a:pt x="951847" y="4470478"/>
                </a:cubicBezTo>
                <a:cubicBezTo>
                  <a:pt x="790428" y="4452572"/>
                  <a:pt x="380477" y="4426911"/>
                  <a:pt x="0" y="4470478"/>
                </a:cubicBezTo>
                <a:cubicBezTo>
                  <a:pt x="2015" y="4145331"/>
                  <a:pt x="-20783" y="4095923"/>
                  <a:pt x="0" y="3787134"/>
                </a:cubicBezTo>
                <a:cubicBezTo>
                  <a:pt x="20783" y="3478345"/>
                  <a:pt x="-16539" y="3357618"/>
                  <a:pt x="0" y="3193199"/>
                </a:cubicBezTo>
                <a:cubicBezTo>
                  <a:pt x="16539" y="3028780"/>
                  <a:pt x="20379" y="2802817"/>
                  <a:pt x="0" y="2643968"/>
                </a:cubicBezTo>
                <a:cubicBezTo>
                  <a:pt x="-20379" y="2485119"/>
                  <a:pt x="-28051" y="2294899"/>
                  <a:pt x="0" y="2005329"/>
                </a:cubicBezTo>
                <a:cubicBezTo>
                  <a:pt x="28051" y="1715759"/>
                  <a:pt x="16171" y="1615636"/>
                  <a:pt x="0" y="1321984"/>
                </a:cubicBezTo>
                <a:cubicBezTo>
                  <a:pt x="-16171" y="1028333"/>
                  <a:pt x="24059" y="1036664"/>
                  <a:pt x="0" y="772754"/>
                </a:cubicBezTo>
                <a:cubicBezTo>
                  <a:pt x="-24059" y="508844"/>
                  <a:pt x="-5254" y="266522"/>
                  <a:pt x="0" y="0"/>
                </a:cubicBezTo>
                <a:close/>
              </a:path>
            </a:pathLst>
          </a:custGeom>
          <a:ln>
            <a:extLst>
              <a:ext uri="{C807C97D-BFC1-408E-A445-0C87EB9F89A2}">
                <ask:lineSketchStyleProps xmlns:ask="http://schemas.microsoft.com/office/drawing/2018/sketchyshapes" sd="2590216089">
                  <a:prstGeom prst="rect">
                    <a:avLst/>
                  </a:prstGeom>
                  <ask:type>
                    <ask:lineSketchFreehan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pic>
        <p:nvPicPr>
          <p:cNvPr id="6146" name="Picture 2">
            <a:extLst>
              <a:ext uri="{FF2B5EF4-FFF2-40B4-BE49-F238E27FC236}">
                <a16:creationId xmlns:a16="http://schemas.microsoft.com/office/drawing/2014/main" id="{0B5E5C9F-9F41-BD16-9C52-8C99155E78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30"/>
          <a:stretch/>
        </p:blipFill>
        <p:spPr bwMode="auto">
          <a:xfrm>
            <a:off x="1557182" y="2279822"/>
            <a:ext cx="2052715" cy="440513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C913765-66E5-BFEA-E5D7-44AD3BB41F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30" b="4629"/>
          <a:stretch/>
        </p:blipFill>
        <p:spPr bwMode="auto">
          <a:xfrm>
            <a:off x="5414846" y="2279821"/>
            <a:ext cx="2052715" cy="440513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0779C50-4EA1-2EFD-FADB-FA720AA723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30"/>
          <a:stretch/>
        </p:blipFill>
        <p:spPr bwMode="auto">
          <a:xfrm>
            <a:off x="8993201" y="2279822"/>
            <a:ext cx="2052715" cy="440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296878"/>
      </p:ext>
    </p:extLst>
  </p:cSld>
  <p:clrMapOvr>
    <a:masterClrMapping/>
  </p:clrMapOvr>
</p:sld>
</file>

<file path=ppt/theme/theme1.xml><?xml version="1.0" encoding="utf-8"?>
<a:theme xmlns:a="http://schemas.openxmlformats.org/drawingml/2006/main" name="Office Theme">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8387</TotalTime>
  <Words>2088</Words>
  <Application>Microsoft Office PowerPoint</Application>
  <PresentationFormat>Geniş ekran</PresentationFormat>
  <Paragraphs>319</Paragraphs>
  <Slides>39</Slides>
  <Notes>1</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39</vt:i4>
      </vt:variant>
    </vt:vector>
  </HeadingPairs>
  <TitlesOfParts>
    <vt:vector size="46" baseType="lpstr">
      <vt:lpstr>Abadi</vt:lpstr>
      <vt:lpstr>Arial</vt:lpstr>
      <vt:lpstr>Calibri</vt:lpstr>
      <vt:lpstr>Calibri Light</vt:lpstr>
      <vt:lpstr>Courier New</vt:lpstr>
      <vt:lpstr>Wingdings</vt:lpstr>
      <vt:lpstr>Office Theme</vt:lpstr>
      <vt:lpstr>PowerPoint Sunusu</vt:lpstr>
      <vt:lpstr>BUDDYFİNE NEDİR?</vt:lpstr>
      <vt:lpstr>PowerPoint Sunusu</vt:lpstr>
      <vt:lpstr>UYGULAMA FİKRİ NEDEN DOĞDU?</vt:lpstr>
      <vt:lpstr>RAKİP ANALİZİ</vt:lpstr>
      <vt:lpstr>Etkinlik oluşturmak için gerekli bilgiler</vt:lpstr>
      <vt:lpstr>Eksi yönler</vt:lpstr>
      <vt:lpstr>ADAMEKSİK ANALİZİ</vt:lpstr>
      <vt:lpstr>ADAMEKSİK ANALİZİ (OLUMLU YÖNLERİ)</vt:lpstr>
      <vt:lpstr>PowerPoint Sunusu</vt:lpstr>
      <vt:lpstr>PowerPoint Sunusu</vt:lpstr>
      <vt:lpstr>PowerPoint Sunusu</vt:lpstr>
      <vt:lpstr>Yetenek ve kişilik puanlaması yapabiliyoruz</vt:lpstr>
      <vt:lpstr>Forum kısmında maç skoru tahmin oyunu, evde top sektirme yarışması gibi aktivitelerin olması</vt:lpstr>
      <vt:lpstr>OLUMSUZ YÖNLERİ </vt:lpstr>
      <vt:lpstr>PowerPoint Sunusu</vt:lpstr>
      <vt:lpstr>Kortpartner</vt:lpstr>
      <vt:lpstr>PowerPoint Sunusu</vt:lpstr>
      <vt:lpstr>PowerPoint Sunusu</vt:lpstr>
      <vt:lpstr>PowerPoint Sunusu</vt:lpstr>
      <vt:lpstr>Olumsuz Yönleri</vt:lpstr>
      <vt:lpstr>ClubPera</vt:lpstr>
      <vt:lpstr>BUDDYFINE UYGULAMA ÖZELLİKLERİ</vt:lpstr>
      <vt:lpstr>UYGULAMA İÇİ ÖZELLİKLERİ</vt:lpstr>
      <vt:lpstr>EK ÖZELLİKLER</vt:lpstr>
      <vt:lpstr>PowerPoint Sunusu</vt:lpstr>
      <vt:lpstr>PowerPoint Sunusu</vt:lpstr>
      <vt:lpstr>PowerPoint Sunusu</vt:lpstr>
      <vt:lpstr>PowerPoint Sunusu</vt:lpstr>
      <vt:lpstr>PAZARLAMA YÖNTEMLERİ</vt:lpstr>
      <vt:lpstr>Gelir ve İş Modeli</vt:lpstr>
      <vt:lpstr>PowerPoint Sunusu</vt:lpstr>
      <vt:lpstr>İŞ MODELLERİ</vt:lpstr>
      <vt:lpstr>Canvas Modeli</vt:lpstr>
      <vt:lpstr>Uygulama Görünümü</vt:lpstr>
      <vt:lpstr>PowerPoint Sunusu</vt:lpstr>
      <vt:lpstr>PowerPoint Sunusu</vt:lpstr>
      <vt:lpstr>PowerPoint Sunusu</vt:lpstr>
      <vt:lpstr>Kaynakça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SELEN DİLARA KIRKLAR</dc:creator>
  <cp:lastModifiedBy>SELEN DİLARA KIRKLAR</cp:lastModifiedBy>
  <cp:revision>20</cp:revision>
  <dcterms:created xsi:type="dcterms:W3CDTF">2022-11-08T11:42:46Z</dcterms:created>
  <dcterms:modified xsi:type="dcterms:W3CDTF">2022-11-14T11:37:25Z</dcterms:modified>
</cp:coreProperties>
</file>